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5" r:id="rId5"/>
    <p:sldMasterId id="2147483698" r:id="rId6"/>
    <p:sldMasterId id="2147483751" r:id="rId7"/>
    <p:sldMasterId id="2147483749" r:id="rId8"/>
    <p:sldMasterId id="2147483754" r:id="rId9"/>
    <p:sldMasterId id="2147483648" r:id="rId10"/>
  </p:sldMasterIdLst>
  <p:sldIdLst>
    <p:sldId id="256" r:id="rId11"/>
    <p:sldId id="322" r:id="rId12"/>
    <p:sldId id="323" r:id="rId13"/>
    <p:sldId id="324" r:id="rId14"/>
    <p:sldId id="325" r:id="rId15"/>
    <p:sldId id="348" r:id="rId16"/>
    <p:sldId id="349" r:id="rId17"/>
    <p:sldId id="417" r:id="rId18"/>
    <p:sldId id="416" r:id="rId19"/>
    <p:sldId id="350" r:id="rId20"/>
    <p:sldId id="326" r:id="rId21"/>
    <p:sldId id="327" r:id="rId22"/>
    <p:sldId id="328" r:id="rId23"/>
    <p:sldId id="303" r:id="rId24"/>
    <p:sldId id="300" r:id="rId25"/>
    <p:sldId id="357" r:id="rId26"/>
    <p:sldId id="359" r:id="rId27"/>
    <p:sldId id="301" r:id="rId28"/>
    <p:sldId id="302" r:id="rId29"/>
    <p:sldId id="305" r:id="rId30"/>
    <p:sldId id="304" r:id="rId31"/>
    <p:sldId id="361" r:id="rId32"/>
    <p:sldId id="362" r:id="rId33"/>
    <p:sldId id="363" r:id="rId34"/>
    <p:sldId id="364" r:id="rId35"/>
    <p:sldId id="365" r:id="rId36"/>
    <p:sldId id="366" r:id="rId37"/>
    <p:sldId id="367" r:id="rId38"/>
    <p:sldId id="368" r:id="rId39"/>
    <p:sldId id="390" r:id="rId40"/>
    <p:sldId id="391" r:id="rId41"/>
    <p:sldId id="392" r:id="rId42"/>
    <p:sldId id="393" r:id="rId43"/>
    <p:sldId id="394" r:id="rId44"/>
    <p:sldId id="396" r:id="rId45"/>
    <p:sldId id="398" r:id="rId46"/>
    <p:sldId id="397" r:id="rId47"/>
    <p:sldId id="369" r:id="rId48"/>
    <p:sldId id="370" r:id="rId49"/>
    <p:sldId id="371" r:id="rId50"/>
    <p:sldId id="372" r:id="rId51"/>
    <p:sldId id="373" r:id="rId52"/>
    <p:sldId id="374" r:id="rId53"/>
    <p:sldId id="408" r:id="rId54"/>
    <p:sldId id="409" r:id="rId55"/>
    <p:sldId id="410" r:id="rId56"/>
    <p:sldId id="411" r:id="rId57"/>
    <p:sldId id="412" r:id="rId58"/>
    <p:sldId id="413" r:id="rId59"/>
    <p:sldId id="414" r:id="rId60"/>
    <p:sldId id="418" r:id="rId61"/>
    <p:sldId id="415" r:id="rId62"/>
    <p:sldId id="375" r:id="rId63"/>
    <p:sldId id="376" r:id="rId64"/>
    <p:sldId id="377" r:id="rId65"/>
    <p:sldId id="378" r:id="rId66"/>
    <p:sldId id="379" r:id="rId67"/>
    <p:sldId id="380" r:id="rId68"/>
    <p:sldId id="381" r:id="rId69"/>
    <p:sldId id="382" r:id="rId70"/>
    <p:sldId id="383" r:id="rId71"/>
    <p:sldId id="400" r:id="rId72"/>
    <p:sldId id="401" r:id="rId73"/>
    <p:sldId id="402" r:id="rId74"/>
    <p:sldId id="403" r:id="rId75"/>
    <p:sldId id="404" r:id="rId76"/>
    <p:sldId id="405" r:id="rId77"/>
    <p:sldId id="406" r:id="rId78"/>
    <p:sldId id="407" r:id="rId79"/>
    <p:sldId id="384" r:id="rId80"/>
    <p:sldId id="385" r:id="rId81"/>
    <p:sldId id="387" r:id="rId82"/>
    <p:sldId id="388" r:id="rId83"/>
    <p:sldId id="389" r:id="rId84"/>
    <p:sldId id="319" r:id="rId85"/>
    <p:sldId id="320" r:id="rId86"/>
    <p:sldId id="321" r:id="rId87"/>
    <p:sldId id="351" r:id="rId88"/>
    <p:sldId id="352" r:id="rId89"/>
    <p:sldId id="353" r:id="rId90"/>
    <p:sldId id="337" r:id="rId91"/>
    <p:sldId id="338" r:id="rId92"/>
    <p:sldId id="399" r:id="rId93"/>
    <p:sldId id="310" r:id="rId94"/>
    <p:sldId id="311" r:id="rId95"/>
    <p:sldId id="360" r:id="rId96"/>
    <p:sldId id="330" r:id="rId97"/>
    <p:sldId id="331" r:id="rId98"/>
    <p:sldId id="339" r:id="rId99"/>
    <p:sldId id="340" r:id="rId10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4C668C-EAB1-4101-83FC-8C675FE91528}">
          <p14:sldIdLst>
            <p14:sldId id="256"/>
            <p14:sldId id="322"/>
            <p14:sldId id="323"/>
            <p14:sldId id="324"/>
            <p14:sldId id="325"/>
            <p14:sldId id="348"/>
            <p14:sldId id="349"/>
            <p14:sldId id="417"/>
            <p14:sldId id="416"/>
            <p14:sldId id="350"/>
            <p14:sldId id="326"/>
            <p14:sldId id="327"/>
            <p14:sldId id="328"/>
            <p14:sldId id="303"/>
            <p14:sldId id="300"/>
            <p14:sldId id="357"/>
            <p14:sldId id="359"/>
            <p14:sldId id="301"/>
            <p14:sldId id="302"/>
            <p14:sldId id="305"/>
            <p14:sldId id="304"/>
            <p14:sldId id="361"/>
            <p14:sldId id="362"/>
            <p14:sldId id="363"/>
            <p14:sldId id="364"/>
            <p14:sldId id="365"/>
            <p14:sldId id="366"/>
            <p14:sldId id="367"/>
            <p14:sldId id="368"/>
            <p14:sldId id="390"/>
            <p14:sldId id="391"/>
            <p14:sldId id="392"/>
            <p14:sldId id="393"/>
            <p14:sldId id="394"/>
            <p14:sldId id="396"/>
            <p14:sldId id="398"/>
            <p14:sldId id="397"/>
            <p14:sldId id="369"/>
            <p14:sldId id="370"/>
            <p14:sldId id="371"/>
            <p14:sldId id="372"/>
            <p14:sldId id="373"/>
            <p14:sldId id="374"/>
            <p14:sldId id="408"/>
            <p14:sldId id="409"/>
            <p14:sldId id="410"/>
            <p14:sldId id="411"/>
            <p14:sldId id="412"/>
            <p14:sldId id="413"/>
            <p14:sldId id="414"/>
            <p14:sldId id="418"/>
            <p14:sldId id="415"/>
            <p14:sldId id="375"/>
            <p14:sldId id="376"/>
            <p14:sldId id="377"/>
            <p14:sldId id="378"/>
            <p14:sldId id="379"/>
            <p14:sldId id="380"/>
            <p14:sldId id="381"/>
            <p14:sldId id="382"/>
            <p14:sldId id="383"/>
            <p14:sldId id="400"/>
            <p14:sldId id="401"/>
            <p14:sldId id="402"/>
            <p14:sldId id="403"/>
            <p14:sldId id="404"/>
            <p14:sldId id="405"/>
            <p14:sldId id="406"/>
            <p14:sldId id="407"/>
            <p14:sldId id="384"/>
            <p14:sldId id="385"/>
            <p14:sldId id="387"/>
            <p14:sldId id="388"/>
            <p14:sldId id="389"/>
            <p14:sldId id="319"/>
            <p14:sldId id="320"/>
            <p14:sldId id="321"/>
            <p14:sldId id="351"/>
            <p14:sldId id="352"/>
            <p14:sldId id="353"/>
            <p14:sldId id="337"/>
            <p14:sldId id="338"/>
            <p14:sldId id="399"/>
            <p14:sldId id="310"/>
            <p14:sldId id="311"/>
            <p14:sldId id="360"/>
            <p14:sldId id="330"/>
            <p14:sldId id="331"/>
            <p14:sldId id="339"/>
            <p14:sldId id="340"/>
          </p14:sldIdLst>
        </p14:section>
        <p14:section name="Untitled Section" id="{4DFC0FB6-AFD2-4929-8ADC-65035AB27DE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D6C9A-BDE4-D147-B1A5-2501EB15F3BD}" v="20" dt="2024-01-31T11:07:0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oche (Carrigtwohill CC)" userId="S::claire.roche@corketb.ie::72d23267-e93f-4999-b325-d48aeabdca22" providerId="AD" clId="Web-{EBE803CF-71AF-3505-248D-44DE7C90A76E}"/>
    <pc:docChg chg="addSld modSld modSection">
      <pc:chgData name="Claire Roche (Carrigtwohill CC)" userId="S::claire.roche@corketb.ie::72d23267-e93f-4999-b325-d48aeabdca22" providerId="AD" clId="Web-{EBE803CF-71AF-3505-248D-44DE7C90A76E}" dt="2024-01-28T19:25:02.074" v="31" actId="20577"/>
      <pc:docMkLst>
        <pc:docMk/>
      </pc:docMkLst>
      <pc:sldChg chg="modSp">
        <pc:chgData name="Claire Roche (Carrigtwohill CC)" userId="S::claire.roche@corketb.ie::72d23267-e93f-4999-b325-d48aeabdca22" providerId="AD" clId="Web-{EBE803CF-71AF-3505-248D-44DE7C90A76E}" dt="2024-01-28T19:25:02.074" v="31" actId="20577"/>
        <pc:sldMkLst>
          <pc:docMk/>
          <pc:sldMk cId="1399552928" sldId="337"/>
        </pc:sldMkLst>
        <pc:spChg chg="mod">
          <ac:chgData name="Claire Roche (Carrigtwohill CC)" userId="S::claire.roche@corketb.ie::72d23267-e93f-4999-b325-d48aeabdca22" providerId="AD" clId="Web-{EBE803CF-71AF-3505-248D-44DE7C90A76E}" dt="2024-01-28T19:25:02.074" v="31" actId="20577"/>
          <ac:spMkLst>
            <pc:docMk/>
            <pc:sldMk cId="1399552928" sldId="337"/>
            <ac:spMk id="3" creationId="{00000000-0000-0000-0000-000000000000}"/>
          </ac:spMkLst>
        </pc:spChg>
      </pc:sldChg>
      <pc:sldChg chg="modSp">
        <pc:chgData name="Claire Roche (Carrigtwohill CC)" userId="S::claire.roche@corketb.ie::72d23267-e93f-4999-b325-d48aeabdca22" providerId="AD" clId="Web-{EBE803CF-71AF-3505-248D-44DE7C90A76E}" dt="2024-01-28T19:23:19.035" v="17" actId="20577"/>
        <pc:sldMkLst>
          <pc:docMk/>
          <pc:sldMk cId="18711151" sldId="338"/>
        </pc:sldMkLst>
        <pc:spChg chg="mod">
          <ac:chgData name="Claire Roche (Carrigtwohill CC)" userId="S::claire.roche@corketb.ie::72d23267-e93f-4999-b325-d48aeabdca22" providerId="AD" clId="Web-{EBE803CF-71AF-3505-248D-44DE7C90A76E}" dt="2024-01-28T19:23:19.035" v="17" actId="20577"/>
          <ac:spMkLst>
            <pc:docMk/>
            <pc:sldMk cId="18711151" sldId="338"/>
            <ac:spMk id="3" creationId="{00000000-0000-0000-0000-000000000000}"/>
          </ac:spMkLst>
        </pc:spChg>
      </pc:sldChg>
      <pc:sldChg chg="addSp delSp modSp new mod setBg">
        <pc:chgData name="Claire Roche (Carrigtwohill CC)" userId="S::claire.roche@corketb.ie::72d23267-e93f-4999-b325-d48aeabdca22" providerId="AD" clId="Web-{EBE803CF-71AF-3505-248D-44DE7C90A76E}" dt="2024-01-28T19:21:35.246" v="8" actId="1076"/>
        <pc:sldMkLst>
          <pc:docMk/>
          <pc:sldMk cId="4027291931" sldId="399"/>
        </pc:sldMkLst>
        <pc:spChg chg="add del">
          <ac:chgData name="Claire Roche (Carrigtwohill CC)" userId="S::claire.roche@corketb.ie::72d23267-e93f-4999-b325-d48aeabdca22" providerId="AD" clId="Web-{EBE803CF-71AF-3505-248D-44DE7C90A76E}" dt="2024-01-28T19:21:25.886" v="5"/>
          <ac:spMkLst>
            <pc:docMk/>
            <pc:sldMk cId="4027291931" sldId="399"/>
            <ac:spMk id="7" creationId="{542A1125-BEEF-4B06-B7A6-5C89AFBF8026}"/>
          </ac:spMkLst>
        </pc:spChg>
        <pc:spChg chg="add del">
          <ac:chgData name="Claire Roche (Carrigtwohill CC)" userId="S::claire.roche@corketb.ie::72d23267-e93f-4999-b325-d48aeabdca22" providerId="AD" clId="Web-{EBE803CF-71AF-3505-248D-44DE7C90A76E}" dt="2024-01-28T19:21:25.886" v="5"/>
          <ac:spMkLst>
            <pc:docMk/>
            <pc:sldMk cId="4027291931" sldId="399"/>
            <ac:spMk id="9" creationId="{341AF29A-C02E-4F6E-AE31-4D61F939D5C3}"/>
          </ac:spMkLst>
        </pc:spChg>
        <pc:spChg chg="add del">
          <ac:chgData name="Claire Roche (Carrigtwohill CC)" userId="S::claire.roche@corketb.ie::72d23267-e93f-4999-b325-d48aeabdca22" providerId="AD" clId="Web-{EBE803CF-71AF-3505-248D-44DE7C90A76E}" dt="2024-01-28T19:21:25.886" v="5"/>
          <ac:spMkLst>
            <pc:docMk/>
            <pc:sldMk cId="4027291931" sldId="399"/>
            <ac:spMk id="11" creationId="{64803267-175B-4586-A120-09F386B975F2}"/>
          </ac:spMkLst>
        </pc:spChg>
        <pc:picChg chg="add mod">
          <ac:chgData name="Claire Roche (Carrigtwohill CC)" userId="S::claire.roche@corketb.ie::72d23267-e93f-4999-b325-d48aeabdca22" providerId="AD" clId="Web-{EBE803CF-71AF-3505-248D-44DE7C90A76E}" dt="2024-01-28T19:21:35.246" v="8" actId="1076"/>
          <ac:picMkLst>
            <pc:docMk/>
            <pc:sldMk cId="4027291931" sldId="399"/>
            <ac:picMk id="2" creationId="{BB061046-9D08-0FA3-83D4-CE616629C748}"/>
          </ac:picMkLst>
        </pc:picChg>
      </pc:sldChg>
    </pc:docChg>
  </pc:docChgLst>
  <pc:docChgLst>
    <pc:chgData name="Jim Power ( Carrigtwohill CC, PME Teacher )" userId="3a8cb4aa-a76a-4702-80a1-65eb4bca3be5" providerId="ADAL" clId="{77A3DE43-32AB-6442-A06B-E14F0B6045B9}"/>
    <pc:docChg chg="undo custSel addSld delSld modSld modSection">
      <pc:chgData name="Jim Power ( Carrigtwohill CC, PME Teacher )" userId="3a8cb4aa-a76a-4702-80a1-65eb4bca3be5" providerId="ADAL" clId="{77A3DE43-32AB-6442-A06B-E14F0B6045B9}" dt="2024-01-30T12:25:58.556" v="193" actId="22"/>
      <pc:docMkLst>
        <pc:docMk/>
      </pc:docMkLst>
      <pc:sldChg chg="addSp delSp">
        <pc:chgData name="Jim Power ( Carrigtwohill CC, PME Teacher )" userId="3a8cb4aa-a76a-4702-80a1-65eb4bca3be5" providerId="ADAL" clId="{77A3DE43-32AB-6442-A06B-E14F0B6045B9}" dt="2024-01-29T13:54:37.914" v="3" actId="3680"/>
        <pc:sldMkLst>
          <pc:docMk/>
          <pc:sldMk cId="540200248" sldId="340"/>
        </pc:sldMkLst>
        <pc:graphicFrameChg chg="add del">
          <ac:chgData name="Jim Power ( Carrigtwohill CC, PME Teacher )" userId="3a8cb4aa-a76a-4702-80a1-65eb4bca3be5" providerId="ADAL" clId="{77A3DE43-32AB-6442-A06B-E14F0B6045B9}" dt="2024-01-29T13:54:37.914" v="3" actId="3680"/>
          <ac:graphicFrameMkLst>
            <pc:docMk/>
            <pc:sldMk cId="540200248" sldId="340"/>
            <ac:graphicFrameMk id="2" creationId="{54D26790-05D9-436B-3C24-3BA3AD6CF159}"/>
          </ac:graphicFrameMkLst>
        </pc:graphicFrameChg>
      </pc:sldChg>
      <pc:sldChg chg="modSp new">
        <pc:chgData name="Jim Power ( Carrigtwohill CC, PME Teacher )" userId="3a8cb4aa-a76a-4702-80a1-65eb4bca3be5" providerId="ADAL" clId="{77A3DE43-32AB-6442-A06B-E14F0B6045B9}" dt="2024-01-29T14:01:19.458" v="28" actId="22"/>
        <pc:sldMkLst>
          <pc:docMk/>
          <pc:sldMk cId="1183578081" sldId="408"/>
        </pc:sldMkLst>
        <pc:spChg chg="mod">
          <ac:chgData name="Jim Power ( Carrigtwohill CC, PME Teacher )" userId="3a8cb4aa-a76a-4702-80a1-65eb4bca3be5" providerId="ADAL" clId="{77A3DE43-32AB-6442-A06B-E14F0B6045B9}" dt="2024-01-29T13:59:35.755" v="27" actId="20577"/>
          <ac:spMkLst>
            <pc:docMk/>
            <pc:sldMk cId="1183578081" sldId="408"/>
            <ac:spMk id="2" creationId="{8E37F5DA-90B1-2FBF-8119-822142F61556}"/>
          </ac:spMkLst>
        </pc:spChg>
        <pc:spChg chg="mod">
          <ac:chgData name="Jim Power ( Carrigtwohill CC, PME Teacher )" userId="3a8cb4aa-a76a-4702-80a1-65eb4bca3be5" providerId="ADAL" clId="{77A3DE43-32AB-6442-A06B-E14F0B6045B9}" dt="2024-01-29T14:01:19.458" v="28" actId="22"/>
          <ac:spMkLst>
            <pc:docMk/>
            <pc:sldMk cId="1183578081" sldId="408"/>
            <ac:spMk id="3" creationId="{A0715DE0-7C6B-5528-9AC3-6F42D6816B79}"/>
          </ac:spMkLst>
        </pc:spChg>
      </pc:sldChg>
      <pc:sldChg chg="new del">
        <pc:chgData name="Jim Power ( Carrigtwohill CC, PME Teacher )" userId="3a8cb4aa-a76a-4702-80a1-65eb4bca3be5" providerId="ADAL" clId="{77A3DE43-32AB-6442-A06B-E14F0B6045B9}" dt="2024-01-29T13:54:18.347" v="1" actId="680"/>
        <pc:sldMkLst>
          <pc:docMk/>
          <pc:sldMk cId="2162230135" sldId="408"/>
        </pc:sldMkLst>
      </pc:sldChg>
      <pc:sldChg chg="addSp delSp modSp new del">
        <pc:chgData name="Jim Power ( Carrigtwohill CC, PME Teacher )" userId="3a8cb4aa-a76a-4702-80a1-65eb4bca3be5" providerId="ADAL" clId="{77A3DE43-32AB-6442-A06B-E14F0B6045B9}" dt="2024-01-29T13:59:07.871" v="15" actId="680"/>
        <pc:sldMkLst>
          <pc:docMk/>
          <pc:sldMk cId="2589422438" sldId="408"/>
        </pc:sldMkLst>
        <pc:spChg chg="add del">
          <ac:chgData name="Jim Power ( Carrigtwohill CC, PME Teacher )" userId="3a8cb4aa-a76a-4702-80a1-65eb4bca3be5" providerId="ADAL" clId="{77A3DE43-32AB-6442-A06B-E14F0B6045B9}" dt="2024-01-29T13:57:53.176" v="14" actId="3680"/>
          <ac:spMkLst>
            <pc:docMk/>
            <pc:sldMk cId="2589422438" sldId="408"/>
            <ac:spMk id="3" creationId="{94DB80BB-9FEB-3130-FFF9-3A411A3305D7}"/>
          </ac:spMkLst>
        </pc:spChg>
        <pc:graphicFrameChg chg="add del mod ord modGraphic">
          <ac:chgData name="Jim Power ( Carrigtwohill CC, PME Teacher )" userId="3a8cb4aa-a76a-4702-80a1-65eb4bca3be5" providerId="ADAL" clId="{77A3DE43-32AB-6442-A06B-E14F0B6045B9}" dt="2024-01-29T13:57:53.176" v="14" actId="3680"/>
          <ac:graphicFrameMkLst>
            <pc:docMk/>
            <pc:sldMk cId="2589422438" sldId="408"/>
            <ac:graphicFrameMk id="4" creationId="{927250E2-1E8E-119B-AAFE-FD139FDD6600}"/>
          </ac:graphicFrameMkLst>
        </pc:graphicFrameChg>
      </pc:sldChg>
      <pc:sldChg chg="new del">
        <pc:chgData name="Jim Power ( Carrigtwohill CC, PME Teacher )" userId="3a8cb4aa-a76a-4702-80a1-65eb4bca3be5" providerId="ADAL" clId="{77A3DE43-32AB-6442-A06B-E14F0B6045B9}" dt="2024-01-29T13:56:36.566" v="11" actId="680"/>
        <pc:sldMkLst>
          <pc:docMk/>
          <pc:sldMk cId="3722158779" sldId="408"/>
        </pc:sldMkLst>
      </pc:sldChg>
      <pc:sldChg chg="addSp delSp modSp new del">
        <pc:chgData name="Jim Power ( Carrigtwohill CC, PME Teacher )" userId="3a8cb4aa-a76a-4702-80a1-65eb4bca3be5" providerId="ADAL" clId="{77A3DE43-32AB-6442-A06B-E14F0B6045B9}" dt="2024-01-29T13:55:08.823" v="9" actId="680"/>
        <pc:sldMkLst>
          <pc:docMk/>
          <pc:sldMk cId="4135271776" sldId="408"/>
        </pc:sldMkLst>
        <pc:spChg chg="add del">
          <ac:chgData name="Jim Power ( Carrigtwohill CC, PME Teacher )" userId="3a8cb4aa-a76a-4702-80a1-65eb4bca3be5" providerId="ADAL" clId="{77A3DE43-32AB-6442-A06B-E14F0B6045B9}" dt="2024-01-29T13:55:02.273" v="8" actId="3680"/>
          <ac:spMkLst>
            <pc:docMk/>
            <pc:sldMk cId="4135271776" sldId="408"/>
            <ac:spMk id="3" creationId="{DD1C7562-B81D-A28C-3BCE-32FDAC6A4CEF}"/>
          </ac:spMkLst>
        </pc:spChg>
        <pc:graphicFrameChg chg="add del mod ord modGraphic">
          <ac:chgData name="Jim Power ( Carrigtwohill CC, PME Teacher )" userId="3a8cb4aa-a76a-4702-80a1-65eb4bca3be5" providerId="ADAL" clId="{77A3DE43-32AB-6442-A06B-E14F0B6045B9}" dt="2024-01-29T13:54:50.393" v="6" actId="3680"/>
          <ac:graphicFrameMkLst>
            <pc:docMk/>
            <pc:sldMk cId="4135271776" sldId="408"/>
            <ac:graphicFrameMk id="4" creationId="{26C25909-ABAB-B826-907E-F10C3B3FC34B}"/>
          </ac:graphicFrameMkLst>
        </pc:graphicFrameChg>
        <pc:graphicFrameChg chg="add del mod ord modGraphic">
          <ac:chgData name="Jim Power ( Carrigtwohill CC, PME Teacher )" userId="3a8cb4aa-a76a-4702-80a1-65eb4bca3be5" providerId="ADAL" clId="{77A3DE43-32AB-6442-A06B-E14F0B6045B9}" dt="2024-01-29T13:55:02.273" v="8" actId="3680"/>
          <ac:graphicFrameMkLst>
            <pc:docMk/>
            <pc:sldMk cId="4135271776" sldId="408"/>
            <ac:graphicFrameMk id="5" creationId="{E171E342-6340-2D5F-7EB0-9AFA59BB1359}"/>
          </ac:graphicFrameMkLst>
        </pc:graphicFrameChg>
      </pc:sldChg>
      <pc:sldChg chg="addSp delSp modSp new">
        <pc:chgData name="Jim Power ( Carrigtwohill CC, PME Teacher )" userId="3a8cb4aa-a76a-4702-80a1-65eb4bca3be5" providerId="ADAL" clId="{77A3DE43-32AB-6442-A06B-E14F0B6045B9}" dt="2024-01-29T14:03:42.873" v="43" actId="27636"/>
        <pc:sldMkLst>
          <pc:docMk/>
          <pc:sldMk cId="4044973287" sldId="409"/>
        </pc:sldMkLst>
        <pc:spChg chg="mod">
          <ac:chgData name="Jim Power ( Carrigtwohill CC, PME Teacher )" userId="3a8cb4aa-a76a-4702-80a1-65eb4bca3be5" providerId="ADAL" clId="{77A3DE43-32AB-6442-A06B-E14F0B6045B9}" dt="2024-01-29T14:02:34.556" v="39" actId="20577"/>
          <ac:spMkLst>
            <pc:docMk/>
            <pc:sldMk cId="4044973287" sldId="409"/>
            <ac:spMk id="2" creationId="{A814A943-62B7-C3EA-AA6F-AEF5060673FE}"/>
          </ac:spMkLst>
        </pc:spChg>
        <pc:spChg chg="del mod">
          <ac:chgData name="Jim Power ( Carrigtwohill CC, PME Teacher )" userId="3a8cb4aa-a76a-4702-80a1-65eb4bca3be5" providerId="ADAL" clId="{77A3DE43-32AB-6442-A06B-E14F0B6045B9}" dt="2024-01-29T14:02:45.638" v="40" actId="22"/>
          <ac:spMkLst>
            <pc:docMk/>
            <pc:sldMk cId="4044973287" sldId="409"/>
            <ac:spMk id="3" creationId="{AA495B30-BB1D-531D-FD9A-4922CD905106}"/>
          </ac:spMkLst>
        </pc:spChg>
        <pc:spChg chg="add mod">
          <ac:chgData name="Jim Power ( Carrigtwohill CC, PME Teacher )" userId="3a8cb4aa-a76a-4702-80a1-65eb4bca3be5" providerId="ADAL" clId="{77A3DE43-32AB-6442-A06B-E14F0B6045B9}" dt="2024-01-29T14:03:42.873" v="43" actId="27636"/>
          <ac:spMkLst>
            <pc:docMk/>
            <pc:sldMk cId="4044973287" sldId="409"/>
            <ac:spMk id="6" creationId="{977C9712-EB6B-2170-8F27-B15CBF5212E5}"/>
          </ac:spMkLst>
        </pc:spChg>
      </pc:sldChg>
      <pc:sldChg chg="addSp delSp modSp new">
        <pc:chgData name="Jim Power ( Carrigtwohill CC, PME Teacher )" userId="3a8cb4aa-a76a-4702-80a1-65eb4bca3be5" providerId="ADAL" clId="{77A3DE43-32AB-6442-A06B-E14F0B6045B9}" dt="2024-01-29T14:04:28.058" v="54" actId="27636"/>
        <pc:sldMkLst>
          <pc:docMk/>
          <pc:sldMk cId="4257935608" sldId="410"/>
        </pc:sldMkLst>
        <pc:spChg chg="mod">
          <ac:chgData name="Jim Power ( Carrigtwohill CC, PME Teacher )" userId="3a8cb4aa-a76a-4702-80a1-65eb4bca3be5" providerId="ADAL" clId="{77A3DE43-32AB-6442-A06B-E14F0B6045B9}" dt="2024-01-29T14:03:44.805" v="50" actId="20577"/>
          <ac:spMkLst>
            <pc:docMk/>
            <pc:sldMk cId="4257935608" sldId="410"/>
            <ac:spMk id="2" creationId="{242BF852-1FB7-621B-D16B-3CC3BE77B975}"/>
          </ac:spMkLst>
        </pc:spChg>
        <pc:spChg chg="del">
          <ac:chgData name="Jim Power ( Carrigtwohill CC, PME Teacher )" userId="3a8cb4aa-a76a-4702-80a1-65eb4bca3be5" providerId="ADAL" clId="{77A3DE43-32AB-6442-A06B-E14F0B6045B9}" dt="2024-01-29T14:03:55.895" v="51" actId="22"/>
          <ac:spMkLst>
            <pc:docMk/>
            <pc:sldMk cId="4257935608" sldId="410"/>
            <ac:spMk id="3" creationId="{560D6D0E-9210-E682-BC99-7164C240BE50}"/>
          </ac:spMkLst>
        </pc:spChg>
        <pc:spChg chg="add mod">
          <ac:chgData name="Jim Power ( Carrigtwohill CC, PME Teacher )" userId="3a8cb4aa-a76a-4702-80a1-65eb4bca3be5" providerId="ADAL" clId="{77A3DE43-32AB-6442-A06B-E14F0B6045B9}" dt="2024-01-29T14:04:28.058" v="54" actId="27636"/>
          <ac:spMkLst>
            <pc:docMk/>
            <pc:sldMk cId="4257935608" sldId="410"/>
            <ac:spMk id="6" creationId="{17234669-BE0E-B000-38B0-9097BF8BE166}"/>
          </ac:spMkLst>
        </pc:spChg>
      </pc:sldChg>
      <pc:sldChg chg="addSp delSp modSp new">
        <pc:chgData name="Jim Power ( Carrigtwohill CC, PME Teacher )" userId="3a8cb4aa-a76a-4702-80a1-65eb4bca3be5" providerId="ADAL" clId="{77A3DE43-32AB-6442-A06B-E14F0B6045B9}" dt="2024-01-29T14:04:45.721" v="77" actId="22"/>
        <pc:sldMkLst>
          <pc:docMk/>
          <pc:sldMk cId="4246924995" sldId="411"/>
        </pc:sldMkLst>
        <pc:spChg chg="mod">
          <ac:chgData name="Jim Power ( Carrigtwohill CC, PME Teacher )" userId="3a8cb4aa-a76a-4702-80a1-65eb4bca3be5" providerId="ADAL" clId="{77A3DE43-32AB-6442-A06B-E14F0B6045B9}" dt="2024-01-29T14:04:37.254" v="76" actId="20577"/>
          <ac:spMkLst>
            <pc:docMk/>
            <pc:sldMk cId="4246924995" sldId="411"/>
            <ac:spMk id="2" creationId="{51E77118-DA9F-DB95-935A-AF1EAC760F56}"/>
          </ac:spMkLst>
        </pc:spChg>
        <pc:spChg chg="del">
          <ac:chgData name="Jim Power ( Carrigtwohill CC, PME Teacher )" userId="3a8cb4aa-a76a-4702-80a1-65eb4bca3be5" providerId="ADAL" clId="{77A3DE43-32AB-6442-A06B-E14F0B6045B9}" dt="2024-01-29T14:04:45.721" v="77" actId="22"/>
          <ac:spMkLst>
            <pc:docMk/>
            <pc:sldMk cId="4246924995" sldId="411"/>
            <ac:spMk id="3" creationId="{73A5709A-2431-3A5D-F75B-29E16880B2E6}"/>
          </ac:spMkLst>
        </pc:spChg>
        <pc:spChg chg="add mod">
          <ac:chgData name="Jim Power ( Carrigtwohill CC, PME Teacher )" userId="3a8cb4aa-a76a-4702-80a1-65eb4bca3be5" providerId="ADAL" clId="{77A3DE43-32AB-6442-A06B-E14F0B6045B9}" dt="2024-01-29T14:04:45.721" v="77" actId="22"/>
          <ac:spMkLst>
            <pc:docMk/>
            <pc:sldMk cId="4246924995" sldId="411"/>
            <ac:spMk id="6" creationId="{56F8DC23-5521-C1B7-CB0D-C16CFC3BF7F0}"/>
          </ac:spMkLst>
        </pc:spChg>
      </pc:sldChg>
      <pc:sldChg chg="addSp delSp modSp new">
        <pc:chgData name="Jim Power ( Carrigtwohill CC, PME Teacher )" userId="3a8cb4aa-a76a-4702-80a1-65eb4bca3be5" providerId="ADAL" clId="{77A3DE43-32AB-6442-A06B-E14F0B6045B9}" dt="2024-01-29T14:05:46.071" v="104" actId="22"/>
        <pc:sldMkLst>
          <pc:docMk/>
          <pc:sldMk cId="845512060" sldId="412"/>
        </pc:sldMkLst>
        <pc:spChg chg="mod">
          <ac:chgData name="Jim Power ( Carrigtwohill CC, PME Teacher )" userId="3a8cb4aa-a76a-4702-80a1-65eb4bca3be5" providerId="ADAL" clId="{77A3DE43-32AB-6442-A06B-E14F0B6045B9}" dt="2024-01-29T14:05:39.465" v="103" actId="20577"/>
          <ac:spMkLst>
            <pc:docMk/>
            <pc:sldMk cId="845512060" sldId="412"/>
            <ac:spMk id="2" creationId="{610D626B-CEEA-EAC4-E69A-E7E1C3190CE8}"/>
          </ac:spMkLst>
        </pc:spChg>
        <pc:spChg chg="del">
          <ac:chgData name="Jim Power ( Carrigtwohill CC, PME Teacher )" userId="3a8cb4aa-a76a-4702-80a1-65eb4bca3be5" providerId="ADAL" clId="{77A3DE43-32AB-6442-A06B-E14F0B6045B9}" dt="2024-01-29T14:05:46.071" v="104" actId="22"/>
          <ac:spMkLst>
            <pc:docMk/>
            <pc:sldMk cId="845512060" sldId="412"/>
            <ac:spMk id="3" creationId="{C0300E8A-DE58-EE0A-F6B1-4FD65A865E7D}"/>
          </ac:spMkLst>
        </pc:spChg>
        <pc:spChg chg="add mod">
          <ac:chgData name="Jim Power ( Carrigtwohill CC, PME Teacher )" userId="3a8cb4aa-a76a-4702-80a1-65eb4bca3be5" providerId="ADAL" clId="{77A3DE43-32AB-6442-A06B-E14F0B6045B9}" dt="2024-01-29T14:05:46.071" v="104" actId="22"/>
          <ac:spMkLst>
            <pc:docMk/>
            <pc:sldMk cId="845512060" sldId="412"/>
            <ac:spMk id="6" creationId="{965111C3-8478-9E00-30E9-9C2A24D9EE8D}"/>
          </ac:spMkLst>
        </pc:spChg>
      </pc:sldChg>
      <pc:sldChg chg="addSp delSp modSp new">
        <pc:chgData name="Jim Power ( Carrigtwohill CC, PME Teacher )" userId="3a8cb4aa-a76a-4702-80a1-65eb4bca3be5" providerId="ADAL" clId="{77A3DE43-32AB-6442-A06B-E14F0B6045B9}" dt="2024-01-29T14:09:58.089" v="143" actId="27636"/>
        <pc:sldMkLst>
          <pc:docMk/>
          <pc:sldMk cId="1396083091" sldId="413"/>
        </pc:sldMkLst>
        <pc:spChg chg="mod">
          <ac:chgData name="Jim Power ( Carrigtwohill CC, PME Teacher )" userId="3a8cb4aa-a76a-4702-80a1-65eb4bca3be5" providerId="ADAL" clId="{77A3DE43-32AB-6442-A06B-E14F0B6045B9}" dt="2024-01-29T14:08:23.429" v="139" actId="20577"/>
          <ac:spMkLst>
            <pc:docMk/>
            <pc:sldMk cId="1396083091" sldId="413"/>
            <ac:spMk id="2" creationId="{92A00F0B-0625-DC9F-ECC3-CE9EAA7D745B}"/>
          </ac:spMkLst>
        </pc:spChg>
        <pc:spChg chg="del">
          <ac:chgData name="Jim Power ( Carrigtwohill CC, PME Teacher )" userId="3a8cb4aa-a76a-4702-80a1-65eb4bca3be5" providerId="ADAL" clId="{77A3DE43-32AB-6442-A06B-E14F0B6045B9}" dt="2024-01-29T14:08:53.819" v="140" actId="22"/>
          <ac:spMkLst>
            <pc:docMk/>
            <pc:sldMk cId="1396083091" sldId="413"/>
            <ac:spMk id="3" creationId="{7BCC2C62-082C-D50E-DAEC-29E0AF606F49}"/>
          </ac:spMkLst>
        </pc:spChg>
        <pc:spChg chg="add mod">
          <ac:chgData name="Jim Power ( Carrigtwohill CC, PME Teacher )" userId="3a8cb4aa-a76a-4702-80a1-65eb4bca3be5" providerId="ADAL" clId="{77A3DE43-32AB-6442-A06B-E14F0B6045B9}" dt="2024-01-29T14:09:58.089" v="143" actId="27636"/>
          <ac:spMkLst>
            <pc:docMk/>
            <pc:sldMk cId="1396083091" sldId="413"/>
            <ac:spMk id="6" creationId="{C0D19F93-495D-44BB-CCAD-1E6593250797}"/>
          </ac:spMkLst>
        </pc:spChg>
      </pc:sldChg>
      <pc:sldChg chg="addSp delSp modSp new">
        <pc:chgData name="Jim Power ( Carrigtwohill CC, PME Teacher )" userId="3a8cb4aa-a76a-4702-80a1-65eb4bca3be5" providerId="ADAL" clId="{77A3DE43-32AB-6442-A06B-E14F0B6045B9}" dt="2024-01-29T14:10:21.568" v="167" actId="22"/>
        <pc:sldMkLst>
          <pc:docMk/>
          <pc:sldMk cId="2200134086" sldId="414"/>
        </pc:sldMkLst>
        <pc:spChg chg="mod">
          <ac:chgData name="Jim Power ( Carrigtwohill CC, PME Teacher )" userId="3a8cb4aa-a76a-4702-80a1-65eb4bca3be5" providerId="ADAL" clId="{77A3DE43-32AB-6442-A06B-E14F0B6045B9}" dt="2024-01-29T14:10:11.202" v="166" actId="20577"/>
          <ac:spMkLst>
            <pc:docMk/>
            <pc:sldMk cId="2200134086" sldId="414"/>
            <ac:spMk id="2" creationId="{594BE001-2180-E57C-8DC5-41EEEF2BB50F}"/>
          </ac:spMkLst>
        </pc:spChg>
        <pc:spChg chg="del">
          <ac:chgData name="Jim Power ( Carrigtwohill CC, PME Teacher )" userId="3a8cb4aa-a76a-4702-80a1-65eb4bca3be5" providerId="ADAL" clId="{77A3DE43-32AB-6442-A06B-E14F0B6045B9}" dt="2024-01-29T14:10:21.568" v="167" actId="22"/>
          <ac:spMkLst>
            <pc:docMk/>
            <pc:sldMk cId="2200134086" sldId="414"/>
            <ac:spMk id="3" creationId="{04A58D0A-0DF0-DE90-5B25-27F00C23164A}"/>
          </ac:spMkLst>
        </pc:spChg>
        <pc:spChg chg="add mod">
          <ac:chgData name="Jim Power ( Carrigtwohill CC, PME Teacher )" userId="3a8cb4aa-a76a-4702-80a1-65eb4bca3be5" providerId="ADAL" clId="{77A3DE43-32AB-6442-A06B-E14F0B6045B9}" dt="2024-01-29T14:10:21.568" v="167" actId="22"/>
          <ac:spMkLst>
            <pc:docMk/>
            <pc:sldMk cId="2200134086" sldId="414"/>
            <ac:spMk id="6" creationId="{D85987E5-2491-1BD7-B6AB-29232916A492}"/>
          </ac:spMkLst>
        </pc:spChg>
      </pc:sldChg>
      <pc:sldChg chg="addSp delSp modSp new">
        <pc:chgData name="Jim Power ( Carrigtwohill CC, PME Teacher )" userId="3a8cb4aa-a76a-4702-80a1-65eb4bca3be5" providerId="ADAL" clId="{77A3DE43-32AB-6442-A06B-E14F0B6045B9}" dt="2024-01-29T14:11:27.591" v="173" actId="22"/>
        <pc:sldMkLst>
          <pc:docMk/>
          <pc:sldMk cId="117493516" sldId="415"/>
        </pc:sldMkLst>
        <pc:spChg chg="mod">
          <ac:chgData name="Jim Power ( Carrigtwohill CC, PME Teacher )" userId="3a8cb4aa-a76a-4702-80a1-65eb4bca3be5" providerId="ADAL" clId="{77A3DE43-32AB-6442-A06B-E14F0B6045B9}" dt="2024-01-29T14:11:19.743" v="172" actId="20577"/>
          <ac:spMkLst>
            <pc:docMk/>
            <pc:sldMk cId="117493516" sldId="415"/>
            <ac:spMk id="2" creationId="{B45D0003-586F-E262-121C-514E52DE1043}"/>
          </ac:spMkLst>
        </pc:spChg>
        <pc:spChg chg="del">
          <ac:chgData name="Jim Power ( Carrigtwohill CC, PME Teacher )" userId="3a8cb4aa-a76a-4702-80a1-65eb4bca3be5" providerId="ADAL" clId="{77A3DE43-32AB-6442-A06B-E14F0B6045B9}" dt="2024-01-29T14:11:27.591" v="173" actId="22"/>
          <ac:spMkLst>
            <pc:docMk/>
            <pc:sldMk cId="117493516" sldId="415"/>
            <ac:spMk id="3" creationId="{F2CC3CE9-5DC0-A8FD-E297-397CF3C96B06}"/>
          </ac:spMkLst>
        </pc:spChg>
        <pc:spChg chg="add mod">
          <ac:chgData name="Jim Power ( Carrigtwohill CC, PME Teacher )" userId="3a8cb4aa-a76a-4702-80a1-65eb4bca3be5" providerId="ADAL" clId="{77A3DE43-32AB-6442-A06B-E14F0B6045B9}" dt="2024-01-29T14:11:27.591" v="173" actId="22"/>
          <ac:spMkLst>
            <pc:docMk/>
            <pc:sldMk cId="117493516" sldId="415"/>
            <ac:spMk id="6" creationId="{10D7049E-214C-7E45-8A68-A7D0AF13E397}"/>
          </ac:spMkLst>
        </pc:spChg>
      </pc:sldChg>
      <pc:sldChg chg="addSp delSp modSp new">
        <pc:chgData name="Jim Power ( Carrigtwohill CC, PME Teacher )" userId="3a8cb4aa-a76a-4702-80a1-65eb4bca3be5" providerId="ADAL" clId="{77A3DE43-32AB-6442-A06B-E14F0B6045B9}" dt="2024-01-29T14:12:37.314" v="185" actId="20577"/>
        <pc:sldMkLst>
          <pc:docMk/>
          <pc:sldMk cId="1788565945" sldId="416"/>
        </pc:sldMkLst>
        <pc:spChg chg="mod">
          <ac:chgData name="Jim Power ( Carrigtwohill CC, PME Teacher )" userId="3a8cb4aa-a76a-4702-80a1-65eb4bca3be5" providerId="ADAL" clId="{77A3DE43-32AB-6442-A06B-E14F0B6045B9}" dt="2024-01-29T14:12:37.314" v="185" actId="20577"/>
          <ac:spMkLst>
            <pc:docMk/>
            <pc:sldMk cId="1788565945" sldId="416"/>
            <ac:spMk id="2" creationId="{EE33C4C8-1961-8B05-0CC8-2F91D5772CD9}"/>
          </ac:spMkLst>
        </pc:spChg>
        <pc:spChg chg="del">
          <ac:chgData name="Jim Power ( Carrigtwohill CC, PME Teacher )" userId="3a8cb4aa-a76a-4702-80a1-65eb4bca3be5" providerId="ADAL" clId="{77A3DE43-32AB-6442-A06B-E14F0B6045B9}" dt="2024-01-29T14:12:18.614" v="175" actId="22"/>
          <ac:spMkLst>
            <pc:docMk/>
            <pc:sldMk cId="1788565945" sldId="416"/>
            <ac:spMk id="3" creationId="{58AFC83F-4043-5953-AB99-E270BB7FE148}"/>
          </ac:spMkLst>
        </pc:spChg>
        <pc:spChg chg="add mod">
          <ac:chgData name="Jim Power ( Carrigtwohill CC, PME Teacher )" userId="3a8cb4aa-a76a-4702-80a1-65eb4bca3be5" providerId="ADAL" clId="{77A3DE43-32AB-6442-A06B-E14F0B6045B9}" dt="2024-01-29T14:12:18.614" v="175" actId="22"/>
          <ac:spMkLst>
            <pc:docMk/>
            <pc:sldMk cId="1788565945" sldId="416"/>
            <ac:spMk id="6" creationId="{4F188CEE-6518-9556-C342-6EAF3F980049}"/>
          </ac:spMkLst>
        </pc:spChg>
      </pc:sldChg>
      <pc:sldChg chg="addSp delSp modSp new">
        <pc:chgData name="Jim Power ( Carrigtwohill CC, PME Teacher )" userId="3a8cb4aa-a76a-4702-80a1-65eb4bca3be5" providerId="ADAL" clId="{77A3DE43-32AB-6442-A06B-E14F0B6045B9}" dt="2024-01-30T12:25:58.556" v="193" actId="22"/>
        <pc:sldMkLst>
          <pc:docMk/>
          <pc:sldMk cId="626929907" sldId="418"/>
        </pc:sldMkLst>
        <pc:spChg chg="mod">
          <ac:chgData name="Jim Power ( Carrigtwohill CC, PME Teacher )" userId="3a8cb4aa-a76a-4702-80a1-65eb4bca3be5" providerId="ADAL" clId="{77A3DE43-32AB-6442-A06B-E14F0B6045B9}" dt="2024-01-30T12:25:49.518" v="192" actId="20577"/>
          <ac:spMkLst>
            <pc:docMk/>
            <pc:sldMk cId="626929907" sldId="418"/>
            <ac:spMk id="2" creationId="{4C21C285-2F40-A050-7412-197360690534}"/>
          </ac:spMkLst>
        </pc:spChg>
        <pc:spChg chg="del">
          <ac:chgData name="Jim Power ( Carrigtwohill CC, PME Teacher )" userId="3a8cb4aa-a76a-4702-80a1-65eb4bca3be5" providerId="ADAL" clId="{77A3DE43-32AB-6442-A06B-E14F0B6045B9}" dt="2024-01-30T12:25:58.556" v="193" actId="22"/>
          <ac:spMkLst>
            <pc:docMk/>
            <pc:sldMk cId="626929907" sldId="418"/>
            <ac:spMk id="3" creationId="{64840119-014D-AFA4-E5DB-9D5B7FBE0969}"/>
          </ac:spMkLst>
        </pc:spChg>
        <pc:spChg chg="add mod">
          <ac:chgData name="Jim Power ( Carrigtwohill CC, PME Teacher )" userId="3a8cb4aa-a76a-4702-80a1-65eb4bca3be5" providerId="ADAL" clId="{77A3DE43-32AB-6442-A06B-E14F0B6045B9}" dt="2024-01-30T12:25:58.556" v="193" actId="22"/>
          <ac:spMkLst>
            <pc:docMk/>
            <pc:sldMk cId="626929907" sldId="418"/>
            <ac:spMk id="5" creationId="{B2D0FDF1-4F1B-2CF9-F2D4-15E632E394AA}"/>
          </ac:spMkLst>
        </pc:spChg>
      </pc:sldChg>
    </pc:docChg>
  </pc:docChgLst>
  <pc:docChgLst>
    <pc:chgData name="Juliann Hayes ( Carrigtwohill Community College )" userId="S::juliann.hayes@corketb.ie::4c385f02-85bc-4ddd-af6c-7e65e75131db" providerId="AD" clId="Web-{BE92F8D5-39BA-8A45-05E2-E93D8E4B77CB}"/>
    <pc:docChg chg="addSld modSld modSection">
      <pc:chgData name="Juliann Hayes ( Carrigtwohill Community College )" userId="S::juliann.hayes@corketb.ie::4c385f02-85bc-4ddd-af6c-7e65e75131db" providerId="AD" clId="Web-{BE92F8D5-39BA-8A45-05E2-E93D8E4B77CB}" dt="2024-01-29T23:54:00.611" v="1020" actId="20577"/>
      <pc:docMkLst>
        <pc:docMk/>
      </pc:docMkLst>
      <pc:sldChg chg="modSp">
        <pc:chgData name="Juliann Hayes ( Carrigtwohill Community College )" userId="S::juliann.hayes@corketb.ie::4c385f02-85bc-4ddd-af6c-7e65e75131db" providerId="AD" clId="Web-{BE92F8D5-39BA-8A45-05E2-E93D8E4B77CB}" dt="2024-01-29T23:54:00.611" v="1020" actId="20577"/>
        <pc:sldMkLst>
          <pc:docMk/>
          <pc:sldMk cId="818959304" sldId="348"/>
        </pc:sldMkLst>
        <pc:spChg chg="mod">
          <ac:chgData name="Juliann Hayes ( Carrigtwohill Community College )" userId="S::juliann.hayes@corketb.ie::4c385f02-85bc-4ddd-af6c-7e65e75131db" providerId="AD" clId="Web-{BE92F8D5-39BA-8A45-05E2-E93D8E4B77CB}" dt="2024-01-29T23:54:00.611" v="1020" actId="20577"/>
          <ac:spMkLst>
            <pc:docMk/>
            <pc:sldMk cId="818959304" sldId="348"/>
            <ac:spMk id="3" creationId="{00000000-0000-0000-0000-000000000000}"/>
          </ac:spMkLst>
        </pc:spChg>
      </pc:sldChg>
      <pc:sldChg chg="modSp">
        <pc:chgData name="Juliann Hayes ( Carrigtwohill Community College )" userId="S::juliann.hayes@corketb.ie::4c385f02-85bc-4ddd-af6c-7e65e75131db" providerId="AD" clId="Web-{BE92F8D5-39BA-8A45-05E2-E93D8E4B77CB}" dt="2024-01-29T23:34:47.513" v="844" actId="20577"/>
        <pc:sldMkLst>
          <pc:docMk/>
          <pc:sldMk cId="2176386114" sldId="349"/>
        </pc:sldMkLst>
        <pc:spChg chg="mod">
          <ac:chgData name="Juliann Hayes ( Carrigtwohill Community College )" userId="S::juliann.hayes@corketb.ie::4c385f02-85bc-4ddd-af6c-7e65e75131db" providerId="AD" clId="Web-{BE92F8D5-39BA-8A45-05E2-E93D8E4B77CB}" dt="2024-01-29T23:34:47.513" v="844" actId="20577"/>
          <ac:spMkLst>
            <pc:docMk/>
            <pc:sldMk cId="2176386114" sldId="349"/>
            <ac:spMk id="3" creationId="{00000000-0000-0000-0000-000000000000}"/>
          </ac:spMkLst>
        </pc:spChg>
      </pc:sldChg>
      <pc:sldChg chg="modSp">
        <pc:chgData name="Juliann Hayes ( Carrigtwohill Community College )" userId="S::juliann.hayes@corketb.ie::4c385f02-85bc-4ddd-af6c-7e65e75131db" providerId="AD" clId="Web-{BE92F8D5-39BA-8A45-05E2-E93D8E4B77CB}" dt="2024-01-29T23:51:57.044" v="1011" actId="20577"/>
        <pc:sldMkLst>
          <pc:docMk/>
          <pc:sldMk cId="2431713667" sldId="350"/>
        </pc:sldMkLst>
        <pc:spChg chg="mod">
          <ac:chgData name="Juliann Hayes ( Carrigtwohill Community College )" userId="S::juliann.hayes@corketb.ie::4c385f02-85bc-4ddd-af6c-7e65e75131db" providerId="AD" clId="Web-{BE92F8D5-39BA-8A45-05E2-E93D8E4B77CB}" dt="2024-01-29T23:51:57.044" v="1011" actId="20577"/>
          <ac:spMkLst>
            <pc:docMk/>
            <pc:sldMk cId="2431713667" sldId="350"/>
            <ac:spMk id="3" creationId="{00000000-0000-0000-0000-000000000000}"/>
          </ac:spMkLst>
        </pc:spChg>
      </pc:sldChg>
      <pc:sldChg chg="modSp add replId">
        <pc:chgData name="Juliann Hayes ( Carrigtwohill Community College )" userId="S::juliann.hayes@corketb.ie::4c385f02-85bc-4ddd-af6c-7e65e75131db" providerId="AD" clId="Web-{BE92F8D5-39BA-8A45-05E2-E93D8E4B77CB}" dt="2024-01-29T22:23:53.897" v="43" actId="20577"/>
        <pc:sldMkLst>
          <pc:docMk/>
          <pc:sldMk cId="2690356203" sldId="416"/>
        </pc:sldMkLst>
        <pc:spChg chg="mod">
          <ac:chgData name="Juliann Hayes ( Carrigtwohill Community College )" userId="S::juliann.hayes@corketb.ie::4c385f02-85bc-4ddd-af6c-7e65e75131db" providerId="AD" clId="Web-{BE92F8D5-39BA-8A45-05E2-E93D8E4B77CB}" dt="2024-01-29T22:23:53.897" v="43" actId="20577"/>
          <ac:spMkLst>
            <pc:docMk/>
            <pc:sldMk cId="2690356203" sldId="416"/>
            <ac:spMk id="3" creationId="{174EBBD7-4B0C-B6C6-F403-731BDFA0A75D}"/>
          </ac:spMkLst>
        </pc:spChg>
      </pc:sldChg>
      <pc:sldChg chg="addSp modSp add replId">
        <pc:chgData name="Juliann Hayes ( Carrigtwohill Community College )" userId="S::juliann.hayes@corketb.ie::4c385f02-85bc-4ddd-af6c-7e65e75131db" providerId="AD" clId="Web-{BE92F8D5-39BA-8A45-05E2-E93D8E4B77CB}" dt="2024-01-29T23:48:43.632" v="993" actId="1076"/>
        <pc:sldMkLst>
          <pc:docMk/>
          <pc:sldMk cId="2582096141" sldId="417"/>
        </pc:sldMkLst>
        <pc:spChg chg="mod">
          <ac:chgData name="Juliann Hayes ( Carrigtwohill Community College )" userId="S::juliann.hayes@corketb.ie::4c385f02-85bc-4ddd-af6c-7e65e75131db" providerId="AD" clId="Web-{BE92F8D5-39BA-8A45-05E2-E93D8E4B77CB}" dt="2024-01-29T23:48:35.726" v="991" actId="20577"/>
          <ac:spMkLst>
            <pc:docMk/>
            <pc:sldMk cId="2582096141" sldId="417"/>
            <ac:spMk id="3" creationId="{F3EA8D98-8775-EBBF-5409-A8B76CCA7E12}"/>
          </ac:spMkLst>
        </pc:spChg>
        <pc:picChg chg="add mod modCrop">
          <ac:chgData name="Juliann Hayes ( Carrigtwohill Community College )" userId="S::juliann.hayes@corketb.ie::4c385f02-85bc-4ddd-af6c-7e65e75131db" providerId="AD" clId="Web-{BE92F8D5-39BA-8A45-05E2-E93D8E4B77CB}" dt="2024-01-29T23:48:43.632" v="993" actId="1076"/>
          <ac:picMkLst>
            <pc:docMk/>
            <pc:sldMk cId="2582096141" sldId="417"/>
            <ac:picMk id="2" creationId="{805F9FC2-D2A1-CC34-FC19-8B64BB95070F}"/>
          </ac:picMkLst>
        </pc:picChg>
        <pc:picChg chg="add mod">
          <ac:chgData name="Juliann Hayes ( Carrigtwohill Community College )" userId="S::juliann.hayes@corketb.ie::4c385f02-85bc-4ddd-af6c-7e65e75131db" providerId="AD" clId="Web-{BE92F8D5-39BA-8A45-05E2-E93D8E4B77CB}" dt="2024-01-29T23:48:38.741" v="992" actId="1076"/>
          <ac:picMkLst>
            <pc:docMk/>
            <pc:sldMk cId="2582096141" sldId="417"/>
            <ac:picMk id="4" creationId="{7A0CEFBC-B40C-E90E-9BE6-FEAE448785D8}"/>
          </ac:picMkLst>
        </pc:picChg>
      </pc:sldChg>
    </pc:docChg>
  </pc:docChgLst>
  <pc:docChgLst>
    <pc:chgData name="Maria White (Carrigtwohill CC)" userId="S::maria.white@corketb.ie::7a755ad2-2580-4691-a08f-1a2a1d8d19ce" providerId="AD" clId="Web-{3DE91F69-EE28-2DCE-A473-B73E1E6EFAF6}"/>
    <pc:docChg chg="modSld">
      <pc:chgData name="Maria White (Carrigtwohill CC)" userId="S::maria.white@corketb.ie::7a755ad2-2580-4691-a08f-1a2a1d8d19ce" providerId="AD" clId="Web-{3DE91F69-EE28-2DCE-A473-B73E1E6EFAF6}" dt="2024-01-27T00:45:11.938" v="5"/>
      <pc:docMkLst>
        <pc:docMk/>
      </pc:docMkLst>
      <pc:sldChg chg="addSp modSp">
        <pc:chgData name="Maria White (Carrigtwohill CC)" userId="S::maria.white@corketb.ie::7a755ad2-2580-4691-a08f-1a2a1d8d19ce" providerId="AD" clId="Web-{3DE91F69-EE28-2DCE-A473-B73E1E6EFAF6}" dt="2024-01-27T00:45:11.938" v="5"/>
        <pc:sldMkLst>
          <pc:docMk/>
          <pc:sldMk cId="2176712925" sldId="256"/>
        </pc:sldMkLst>
        <pc:inkChg chg="add">
          <ac:chgData name="Maria White (Carrigtwohill CC)" userId="S::maria.white@corketb.ie::7a755ad2-2580-4691-a08f-1a2a1d8d19ce" providerId="AD" clId="Web-{3DE91F69-EE28-2DCE-A473-B73E1E6EFAF6}" dt="2024-01-27T00:45:11.938" v="5"/>
          <ac:inkMkLst>
            <pc:docMk/>
            <pc:sldMk cId="2176712925" sldId="256"/>
            <ac:inkMk id="2" creationId="{9E77ACF8-FA9C-91E6-3361-8616028DDD61}"/>
          </ac:inkMkLst>
        </pc:inkChg>
        <pc:inkChg chg="mod">
          <ac:chgData name="Maria White (Carrigtwohill CC)" userId="S::maria.white@corketb.ie::7a755ad2-2580-4691-a08f-1a2a1d8d19ce" providerId="AD" clId="Web-{3DE91F69-EE28-2DCE-A473-B73E1E6EFAF6}" dt="2024-01-27T00:44:46.389" v="2" actId="1076"/>
          <ac:inkMkLst>
            <pc:docMk/>
            <pc:sldMk cId="2176712925" sldId="256"/>
            <ac:inkMk id="4" creationId="{642ABBB6-E351-2139-FDA5-13ACE1E6F1FC}"/>
          </ac:inkMkLst>
        </pc:inkChg>
        <pc:inkChg chg="mod">
          <ac:chgData name="Maria White (Carrigtwohill CC)" userId="S::maria.white@corketb.ie::7a755ad2-2580-4691-a08f-1a2a1d8d19ce" providerId="AD" clId="Web-{3DE91F69-EE28-2DCE-A473-B73E1E6EFAF6}" dt="2024-01-27T00:44:46.389" v="3" actId="1076"/>
          <ac:inkMkLst>
            <pc:docMk/>
            <pc:sldMk cId="2176712925" sldId="256"/>
            <ac:inkMk id="9" creationId="{E5BD413D-29DA-7FE8-5773-D22B1AF0DD30}"/>
          </ac:inkMkLst>
        </pc:inkChg>
        <pc:inkChg chg="mod">
          <ac:chgData name="Maria White (Carrigtwohill CC)" userId="S::maria.white@corketb.ie::7a755ad2-2580-4691-a08f-1a2a1d8d19ce" providerId="AD" clId="Web-{3DE91F69-EE28-2DCE-A473-B73E1E6EFAF6}" dt="2024-01-27T00:44:46.389" v="4" actId="1076"/>
          <ac:inkMkLst>
            <pc:docMk/>
            <pc:sldMk cId="2176712925" sldId="256"/>
            <ac:inkMk id="10" creationId="{DE165B24-9BE5-D8B6-4E9F-8F42BF72F393}"/>
          </ac:inkMkLst>
        </pc:inkChg>
      </pc:sldChg>
    </pc:docChg>
  </pc:docChgLst>
  <pc:docChgLst>
    <pc:chgData name="Maria White (Carrigtwohill CC)" userId="7a755ad2-2580-4691-a08f-1a2a1d8d19ce" providerId="ADAL" clId="{253D6C9A-BDE4-D147-B1A5-2501EB15F3BD}"/>
    <pc:docChg chg="undo custSel addSld delSld modSld addMainMaster delMainMaster modSection">
      <pc:chgData name="Maria White (Carrigtwohill CC)" userId="7a755ad2-2580-4691-a08f-1a2a1d8d19ce" providerId="ADAL" clId="{253D6C9A-BDE4-D147-B1A5-2501EB15F3BD}" dt="2024-01-31T11:07:01.494" v="132" actId="1076"/>
      <pc:docMkLst>
        <pc:docMk/>
      </pc:docMkLst>
      <pc:sldChg chg="addSp delSp modSp mod setBg">
        <pc:chgData name="Maria White (Carrigtwohill CC)" userId="7a755ad2-2580-4691-a08f-1a2a1d8d19ce" providerId="ADAL" clId="{253D6C9A-BDE4-D147-B1A5-2501EB15F3BD}" dt="2024-01-27T00:45:55.329" v="112"/>
        <pc:sldMkLst>
          <pc:docMk/>
          <pc:sldMk cId="2176712925" sldId="256"/>
        </pc:sldMkLst>
        <pc:spChg chg="mod">
          <ac:chgData name="Maria White (Carrigtwohill CC)" userId="7a755ad2-2580-4691-a08f-1a2a1d8d19ce" providerId="ADAL" clId="{253D6C9A-BDE4-D147-B1A5-2501EB15F3BD}" dt="2024-01-27T00:39:48.112" v="70" actId="26606"/>
          <ac:spMkLst>
            <pc:docMk/>
            <pc:sldMk cId="2176712925" sldId="256"/>
            <ac:spMk id="6" creationId="{00000000-0000-0000-0000-000000000000}"/>
          </ac:spMkLst>
        </pc:spChg>
        <pc:spChg chg="add del">
          <ac:chgData name="Maria White (Carrigtwohill CC)" userId="7a755ad2-2580-4691-a08f-1a2a1d8d19ce" providerId="ADAL" clId="{253D6C9A-BDE4-D147-B1A5-2501EB15F3BD}" dt="2024-01-27T00:39:03.926" v="58" actId="26606"/>
          <ac:spMkLst>
            <pc:docMk/>
            <pc:sldMk cId="2176712925" sldId="256"/>
            <ac:spMk id="27" creationId="{F0656BFA-9C98-404D-A9A8-62F85430CB99}"/>
          </ac:spMkLst>
        </pc:spChg>
        <pc:spChg chg="add del">
          <ac:chgData name="Maria White (Carrigtwohill CC)" userId="7a755ad2-2580-4691-a08f-1a2a1d8d19ce" providerId="ADAL" clId="{253D6C9A-BDE4-D147-B1A5-2501EB15F3BD}" dt="2024-01-27T00:39:03.926" v="58" actId="26606"/>
          <ac:spMkLst>
            <pc:docMk/>
            <pc:sldMk cId="2176712925" sldId="256"/>
            <ac:spMk id="29" creationId="{2CEFF5E2-6478-4C20-B0EB-864D7BD0A5E0}"/>
          </ac:spMkLst>
        </pc:spChg>
        <pc:spChg chg="add del">
          <ac:chgData name="Maria White (Carrigtwohill CC)" userId="7a755ad2-2580-4691-a08f-1a2a1d8d19ce" providerId="ADAL" clId="{253D6C9A-BDE4-D147-B1A5-2501EB15F3BD}" dt="2024-01-27T00:39:05.760" v="60" actId="26606"/>
          <ac:spMkLst>
            <pc:docMk/>
            <pc:sldMk cId="2176712925" sldId="256"/>
            <ac:spMk id="40" creationId="{7941F9B1-B01B-4A84-89D9-B169AEB4E456}"/>
          </ac:spMkLst>
        </pc:spChg>
        <pc:spChg chg="add del">
          <ac:chgData name="Maria White (Carrigtwohill CC)" userId="7a755ad2-2580-4691-a08f-1a2a1d8d19ce" providerId="ADAL" clId="{253D6C9A-BDE4-D147-B1A5-2501EB15F3BD}" dt="2024-01-27T00:39:05.760" v="60" actId="26606"/>
          <ac:spMkLst>
            <pc:docMk/>
            <pc:sldMk cId="2176712925" sldId="256"/>
            <ac:spMk id="41" creationId="{03E8462A-FEBA-4848-81CC-3F8DA3E477BE}"/>
          </ac:spMkLst>
        </pc:spChg>
        <pc:spChg chg="add del">
          <ac:chgData name="Maria White (Carrigtwohill CC)" userId="7a755ad2-2580-4691-a08f-1a2a1d8d19ce" providerId="ADAL" clId="{253D6C9A-BDE4-D147-B1A5-2501EB15F3BD}" dt="2024-01-27T00:39:06.693" v="62" actId="26606"/>
          <ac:spMkLst>
            <pc:docMk/>
            <pc:sldMk cId="2176712925" sldId="256"/>
            <ac:spMk id="45" creationId="{F0656BFA-9C98-404D-A9A8-62F85430CB99}"/>
          </ac:spMkLst>
        </pc:spChg>
        <pc:spChg chg="add del">
          <ac:chgData name="Maria White (Carrigtwohill CC)" userId="7a755ad2-2580-4691-a08f-1a2a1d8d19ce" providerId="ADAL" clId="{253D6C9A-BDE4-D147-B1A5-2501EB15F3BD}" dt="2024-01-27T00:39:06.693" v="62" actId="26606"/>
          <ac:spMkLst>
            <pc:docMk/>
            <pc:sldMk cId="2176712925" sldId="256"/>
            <ac:spMk id="46" creationId="{2CEFF5E2-6478-4C20-B0EB-864D7BD0A5E0}"/>
          </ac:spMkLst>
        </pc:spChg>
        <pc:spChg chg="add del">
          <ac:chgData name="Maria White (Carrigtwohill CC)" userId="7a755ad2-2580-4691-a08f-1a2a1d8d19ce" providerId="ADAL" clId="{253D6C9A-BDE4-D147-B1A5-2501EB15F3BD}" dt="2024-01-27T00:39:08.865" v="64" actId="26606"/>
          <ac:spMkLst>
            <pc:docMk/>
            <pc:sldMk cId="2176712925" sldId="256"/>
            <ac:spMk id="49" creationId="{03E8462A-FEBA-4848-81CC-3F8DA3E477BE}"/>
          </ac:spMkLst>
        </pc:spChg>
        <pc:spChg chg="add del">
          <ac:chgData name="Maria White (Carrigtwohill CC)" userId="7a755ad2-2580-4691-a08f-1a2a1d8d19ce" providerId="ADAL" clId="{253D6C9A-BDE4-D147-B1A5-2501EB15F3BD}" dt="2024-01-27T00:39:08.865" v="64" actId="26606"/>
          <ac:spMkLst>
            <pc:docMk/>
            <pc:sldMk cId="2176712925" sldId="256"/>
            <ac:spMk id="51" creationId="{7941F9B1-B01B-4A84-89D9-B169AEB4E456}"/>
          </ac:spMkLst>
        </pc:spChg>
        <pc:spChg chg="add del">
          <ac:chgData name="Maria White (Carrigtwohill CC)" userId="7a755ad2-2580-4691-a08f-1a2a1d8d19ce" providerId="ADAL" clId="{253D6C9A-BDE4-D147-B1A5-2501EB15F3BD}" dt="2024-01-27T00:39:48.112" v="70" actId="26606"/>
          <ac:spMkLst>
            <pc:docMk/>
            <pc:sldMk cId="2176712925" sldId="256"/>
            <ac:spMk id="56" creationId="{F0656BFA-9C98-404D-A9A8-62F85430CB99}"/>
          </ac:spMkLst>
        </pc:spChg>
        <pc:spChg chg="add del">
          <ac:chgData name="Maria White (Carrigtwohill CC)" userId="7a755ad2-2580-4691-a08f-1a2a1d8d19ce" providerId="ADAL" clId="{253D6C9A-BDE4-D147-B1A5-2501EB15F3BD}" dt="2024-01-27T00:39:48.112" v="70" actId="26606"/>
          <ac:spMkLst>
            <pc:docMk/>
            <pc:sldMk cId="2176712925" sldId="256"/>
            <ac:spMk id="57" creationId="{2CEFF5E2-6478-4C20-B0EB-864D7BD0A5E0}"/>
          </ac:spMkLst>
        </pc:spChg>
        <pc:grpChg chg="add del">
          <ac:chgData name="Maria White (Carrigtwohill CC)" userId="7a755ad2-2580-4691-a08f-1a2a1d8d19ce" providerId="ADAL" clId="{253D6C9A-BDE4-D147-B1A5-2501EB15F3BD}" dt="2024-01-27T00:39:03.926" v="58" actId="26606"/>
          <ac:grpSpMkLst>
            <pc:docMk/>
            <pc:sldMk cId="2176712925" sldId="256"/>
            <ac:grpSpMk id="15" creationId="{609316A9-990D-4EC3-A671-70EE5C1493A4}"/>
          </ac:grpSpMkLst>
        </pc:grpChg>
        <pc:grpChg chg="add del">
          <ac:chgData name="Maria White (Carrigtwohill CC)" userId="7a755ad2-2580-4691-a08f-1a2a1d8d19ce" providerId="ADAL" clId="{253D6C9A-BDE4-D147-B1A5-2501EB15F3BD}" dt="2024-01-27T00:39:05.760" v="60" actId="26606"/>
          <ac:grpSpMkLst>
            <pc:docMk/>
            <pc:sldMk cId="2176712925" sldId="256"/>
            <ac:grpSpMk id="39" creationId="{609316A9-990D-4EC3-A671-70EE5C1493A4}"/>
          </ac:grpSpMkLst>
        </pc:grpChg>
        <pc:grpChg chg="add del">
          <ac:chgData name="Maria White (Carrigtwohill CC)" userId="7a755ad2-2580-4691-a08f-1a2a1d8d19ce" providerId="ADAL" clId="{253D6C9A-BDE4-D147-B1A5-2501EB15F3BD}" dt="2024-01-27T00:39:05.760" v="60" actId="26606"/>
          <ac:grpSpMkLst>
            <pc:docMk/>
            <pc:sldMk cId="2176712925" sldId="256"/>
            <ac:grpSpMk id="42" creationId="{2109F83F-40FE-4DB3-84CC-09FB3340D06D}"/>
          </ac:grpSpMkLst>
        </pc:grpChg>
        <pc:grpChg chg="add del">
          <ac:chgData name="Maria White (Carrigtwohill CC)" userId="7a755ad2-2580-4691-a08f-1a2a1d8d19ce" providerId="ADAL" clId="{253D6C9A-BDE4-D147-B1A5-2501EB15F3BD}" dt="2024-01-27T00:39:06.693" v="62" actId="26606"/>
          <ac:grpSpMkLst>
            <pc:docMk/>
            <pc:sldMk cId="2176712925" sldId="256"/>
            <ac:grpSpMk id="44" creationId="{609316A9-990D-4EC3-A671-70EE5C1493A4}"/>
          </ac:grpSpMkLst>
        </pc:grpChg>
        <pc:grpChg chg="add del">
          <ac:chgData name="Maria White (Carrigtwohill CC)" userId="7a755ad2-2580-4691-a08f-1a2a1d8d19ce" providerId="ADAL" clId="{253D6C9A-BDE4-D147-B1A5-2501EB15F3BD}" dt="2024-01-27T00:39:08.865" v="64" actId="26606"/>
          <ac:grpSpMkLst>
            <pc:docMk/>
            <pc:sldMk cId="2176712925" sldId="256"/>
            <ac:grpSpMk id="48" creationId="{609316A9-990D-4EC3-A671-70EE5C1493A4}"/>
          </ac:grpSpMkLst>
        </pc:grpChg>
        <pc:grpChg chg="add del">
          <ac:chgData name="Maria White (Carrigtwohill CC)" userId="7a755ad2-2580-4691-a08f-1a2a1d8d19ce" providerId="ADAL" clId="{253D6C9A-BDE4-D147-B1A5-2501EB15F3BD}" dt="2024-01-27T00:39:08.865" v="64" actId="26606"/>
          <ac:grpSpMkLst>
            <pc:docMk/>
            <pc:sldMk cId="2176712925" sldId="256"/>
            <ac:grpSpMk id="50" creationId="{2109F83F-40FE-4DB3-84CC-09FB3340D06D}"/>
          </ac:grpSpMkLst>
        </pc:grpChg>
        <pc:grpChg chg="add del">
          <ac:chgData name="Maria White (Carrigtwohill CC)" userId="7a755ad2-2580-4691-a08f-1a2a1d8d19ce" providerId="ADAL" clId="{253D6C9A-BDE4-D147-B1A5-2501EB15F3BD}" dt="2024-01-27T00:39:11.488" v="66" actId="26606"/>
          <ac:grpSpMkLst>
            <pc:docMk/>
            <pc:sldMk cId="2176712925" sldId="256"/>
            <ac:grpSpMk id="53" creationId="{609316A9-990D-4EC3-A671-70EE5C1493A4}"/>
          </ac:grpSpMkLst>
        </pc:grpChg>
        <pc:grpChg chg="add del">
          <ac:chgData name="Maria White (Carrigtwohill CC)" userId="7a755ad2-2580-4691-a08f-1a2a1d8d19ce" providerId="ADAL" clId="{253D6C9A-BDE4-D147-B1A5-2501EB15F3BD}" dt="2024-01-27T00:39:48.112" v="70" actId="26606"/>
          <ac:grpSpMkLst>
            <pc:docMk/>
            <pc:sldMk cId="2176712925" sldId="256"/>
            <ac:grpSpMk id="55" creationId="{609316A9-990D-4EC3-A671-70EE5C1493A4}"/>
          </ac:grpSpMkLst>
        </pc:grpChg>
        <pc:graphicFrameChg chg="add del">
          <ac:chgData name="Maria White (Carrigtwohill CC)" userId="7a755ad2-2580-4691-a08f-1a2a1d8d19ce" providerId="ADAL" clId="{253D6C9A-BDE4-D147-B1A5-2501EB15F3BD}" dt="2024-01-27T00:36:07.407" v="3" actId="3680"/>
          <ac:graphicFrameMkLst>
            <pc:docMk/>
            <pc:sldMk cId="2176712925" sldId="256"/>
            <ac:graphicFrameMk id="2" creationId="{5070ADE5-E28A-FCA7-C704-23313EF95710}"/>
          </ac:graphicFrameMkLst>
        </pc:graphicFrameChg>
        <pc:picChg chg="mod">
          <ac:chgData name="Maria White (Carrigtwohill CC)" userId="7a755ad2-2580-4691-a08f-1a2a1d8d19ce" providerId="ADAL" clId="{253D6C9A-BDE4-D147-B1A5-2501EB15F3BD}" dt="2024-01-27T00:39:48.112" v="70" actId="26606"/>
          <ac:picMkLst>
            <pc:docMk/>
            <pc:sldMk cId="2176712925" sldId="256"/>
            <ac:picMk id="5" creationId="{00000000-0000-0000-0000-000000000000}"/>
          </ac:picMkLst>
        </pc:picChg>
        <pc:inkChg chg="add mod">
          <ac:chgData name="Maria White (Carrigtwohill CC)" userId="7a755ad2-2580-4691-a08f-1a2a1d8d19ce" providerId="ADAL" clId="{253D6C9A-BDE4-D147-B1A5-2501EB15F3BD}" dt="2024-01-27T00:39:48.112" v="70" actId="26606"/>
          <ac:inkMkLst>
            <pc:docMk/>
            <pc:sldMk cId="2176712925" sldId="256"/>
            <ac:inkMk id="3" creationId="{F5B50ECE-7CC8-8993-3038-3523C5E87F5C}"/>
          </ac:inkMkLst>
        </pc:inkChg>
        <pc:inkChg chg="add mod">
          <ac:chgData name="Maria White (Carrigtwohill CC)" userId="7a755ad2-2580-4691-a08f-1a2a1d8d19ce" providerId="ADAL" clId="{253D6C9A-BDE4-D147-B1A5-2501EB15F3BD}" dt="2024-01-27T00:39:48.112" v="70" actId="26606"/>
          <ac:inkMkLst>
            <pc:docMk/>
            <pc:sldMk cId="2176712925" sldId="256"/>
            <ac:inkMk id="4" creationId="{642ABBB6-E351-2139-FDA5-13ACE1E6F1FC}"/>
          </ac:inkMkLst>
        </pc:inkChg>
        <pc:inkChg chg="add del">
          <ac:chgData name="Maria White (Carrigtwohill CC)" userId="7a755ad2-2580-4691-a08f-1a2a1d8d19ce" providerId="ADAL" clId="{253D6C9A-BDE4-D147-B1A5-2501EB15F3BD}" dt="2024-01-27T00:38:11.835" v="55"/>
          <ac:inkMkLst>
            <pc:docMk/>
            <pc:sldMk cId="2176712925" sldId="256"/>
            <ac:inkMk id="7" creationId="{3FCF685C-AB66-52E8-11E2-41CDEADDC746}"/>
          </ac:inkMkLst>
        </pc:inkChg>
        <pc:inkChg chg="add del">
          <ac:chgData name="Maria White (Carrigtwohill CC)" userId="7a755ad2-2580-4691-a08f-1a2a1d8d19ce" providerId="ADAL" clId="{253D6C9A-BDE4-D147-B1A5-2501EB15F3BD}" dt="2024-01-27T00:45:55.329" v="112"/>
          <ac:inkMkLst>
            <pc:docMk/>
            <pc:sldMk cId="2176712925" sldId="256"/>
            <ac:inkMk id="7" creationId="{D257AF68-21C8-7338-2EBE-90525A000D11}"/>
          </ac:inkMkLst>
        </pc:inkChg>
        <pc:inkChg chg="add del">
          <ac:chgData name="Maria White (Carrigtwohill CC)" userId="7a755ad2-2580-4691-a08f-1a2a1d8d19ce" providerId="ADAL" clId="{253D6C9A-BDE4-D147-B1A5-2501EB15F3BD}" dt="2024-01-27T00:38:11.835" v="55"/>
          <ac:inkMkLst>
            <pc:docMk/>
            <pc:sldMk cId="2176712925" sldId="256"/>
            <ac:inkMk id="8" creationId="{2F8E0635-DAB6-3427-7178-13B90D481269}"/>
          </ac:inkMkLst>
        </pc:inkChg>
        <pc:inkChg chg="add del">
          <ac:chgData name="Maria White (Carrigtwohill CC)" userId="7a755ad2-2580-4691-a08f-1a2a1d8d19ce" providerId="ADAL" clId="{253D6C9A-BDE4-D147-B1A5-2501EB15F3BD}" dt="2024-01-27T00:45:55.329" v="112"/>
          <ac:inkMkLst>
            <pc:docMk/>
            <pc:sldMk cId="2176712925" sldId="256"/>
            <ac:inkMk id="8" creationId="{685BAC18-9289-5996-6C48-BD86BC473BF3}"/>
          </ac:inkMkLst>
        </pc:inkChg>
        <pc:inkChg chg="add mod reco">
          <ac:chgData name="Maria White (Carrigtwohill CC)" userId="7a755ad2-2580-4691-a08f-1a2a1d8d19ce" providerId="ADAL" clId="{253D6C9A-BDE4-D147-B1A5-2501EB15F3BD}" dt="2024-01-27T00:39:48.112" v="70" actId="26606"/>
          <ac:inkMkLst>
            <pc:docMk/>
            <pc:sldMk cId="2176712925" sldId="256"/>
            <ac:inkMk id="9" creationId="{E5BD413D-29DA-7FE8-5773-D22B1AF0DD30}"/>
          </ac:inkMkLst>
        </pc:inkChg>
        <pc:inkChg chg="add mod">
          <ac:chgData name="Maria White (Carrigtwohill CC)" userId="7a755ad2-2580-4691-a08f-1a2a1d8d19ce" providerId="ADAL" clId="{253D6C9A-BDE4-D147-B1A5-2501EB15F3BD}" dt="2024-01-27T00:39:48.112" v="70" actId="26606"/>
          <ac:inkMkLst>
            <pc:docMk/>
            <pc:sldMk cId="2176712925" sldId="256"/>
            <ac:inkMk id="10" creationId="{DE165B24-9BE5-D8B6-4E9F-8F42BF72F393}"/>
          </ac:inkMkLst>
        </pc:inkChg>
        <pc:inkChg chg="add reco">
          <ac:chgData name="Maria White (Carrigtwohill CC)" userId="7a755ad2-2580-4691-a08f-1a2a1d8d19ce" providerId="ADAL" clId="{253D6C9A-BDE4-D147-B1A5-2501EB15F3BD}" dt="2024-01-27T00:45:55.329" v="112"/>
          <ac:inkMkLst>
            <pc:docMk/>
            <pc:sldMk cId="2176712925" sldId="256"/>
            <ac:inkMk id="11" creationId="{70DB0431-1949-BE27-A270-EA1242E33556}"/>
          </ac:inkMkLst>
        </pc:inkChg>
      </pc:sldChg>
      <pc:sldChg chg="modSp">
        <pc:chgData name="Maria White (Carrigtwohill CC)" userId="7a755ad2-2580-4691-a08f-1a2a1d8d19ce" providerId="ADAL" clId="{253D6C9A-BDE4-D147-B1A5-2501EB15F3BD}" dt="2024-01-27T00:40:38.023" v="76" actId="122"/>
        <pc:sldMkLst>
          <pc:docMk/>
          <pc:sldMk cId="1956655220" sldId="322"/>
        </pc:sldMkLst>
        <pc:spChg chg="mod">
          <ac:chgData name="Maria White (Carrigtwohill CC)" userId="7a755ad2-2580-4691-a08f-1a2a1d8d19ce" providerId="ADAL" clId="{253D6C9A-BDE4-D147-B1A5-2501EB15F3BD}" dt="2024-01-27T00:40:38.023" v="76" actId="122"/>
          <ac:spMkLst>
            <pc:docMk/>
            <pc:sldMk cId="1956655220" sldId="322"/>
            <ac:spMk id="2" creationId="{00000000-0000-0000-0000-000000000000}"/>
          </ac:spMkLst>
        </pc:spChg>
        <pc:spChg chg="mod">
          <ac:chgData name="Maria White (Carrigtwohill CC)" userId="7a755ad2-2580-4691-a08f-1a2a1d8d19ce" providerId="ADAL" clId="{253D6C9A-BDE4-D147-B1A5-2501EB15F3BD}" dt="2024-01-27T00:40:06.004" v="72" actId="1076"/>
          <ac:spMkLst>
            <pc:docMk/>
            <pc:sldMk cId="1956655220" sldId="322"/>
            <ac:spMk id="3" creationId="{00000000-0000-0000-0000-000000000000}"/>
          </ac:spMkLst>
        </pc:spChg>
      </pc:sldChg>
      <pc:sldChg chg="modSp">
        <pc:chgData name="Maria White (Carrigtwohill CC)" userId="7a755ad2-2580-4691-a08f-1a2a1d8d19ce" providerId="ADAL" clId="{253D6C9A-BDE4-D147-B1A5-2501EB15F3BD}" dt="2024-01-27T00:41:08.067" v="79" actId="122"/>
        <pc:sldMkLst>
          <pc:docMk/>
          <pc:sldMk cId="3867373050" sldId="323"/>
        </pc:sldMkLst>
        <pc:spChg chg="mod">
          <ac:chgData name="Maria White (Carrigtwohill CC)" userId="7a755ad2-2580-4691-a08f-1a2a1d8d19ce" providerId="ADAL" clId="{253D6C9A-BDE4-D147-B1A5-2501EB15F3BD}" dt="2024-01-27T00:41:08.067" v="79" actId="122"/>
          <ac:spMkLst>
            <pc:docMk/>
            <pc:sldMk cId="3867373050" sldId="323"/>
            <ac:spMk id="2" creationId="{00000000-0000-0000-0000-000000000000}"/>
          </ac:spMkLst>
        </pc:spChg>
        <pc:spChg chg="mod">
          <ac:chgData name="Maria White (Carrigtwohill CC)" userId="7a755ad2-2580-4691-a08f-1a2a1d8d19ce" providerId="ADAL" clId="{253D6C9A-BDE4-D147-B1A5-2501EB15F3BD}" dt="2024-01-27T00:40:57.204" v="77" actId="1076"/>
          <ac:spMkLst>
            <pc:docMk/>
            <pc:sldMk cId="3867373050" sldId="323"/>
            <ac:spMk id="3" creationId="{00000000-0000-0000-0000-000000000000}"/>
          </ac:spMkLst>
        </pc:spChg>
      </pc:sldChg>
      <pc:sldChg chg="modSp">
        <pc:chgData name="Maria White (Carrigtwohill CC)" userId="7a755ad2-2580-4691-a08f-1a2a1d8d19ce" providerId="ADAL" clId="{253D6C9A-BDE4-D147-B1A5-2501EB15F3BD}" dt="2024-01-27T00:44:09.844" v="109" actId="14"/>
        <pc:sldMkLst>
          <pc:docMk/>
          <pc:sldMk cId="2957539867" sldId="324"/>
        </pc:sldMkLst>
        <pc:spChg chg="mod">
          <ac:chgData name="Maria White (Carrigtwohill CC)" userId="7a755ad2-2580-4691-a08f-1a2a1d8d19ce" providerId="ADAL" clId="{253D6C9A-BDE4-D147-B1A5-2501EB15F3BD}" dt="2024-01-27T00:41:21.529" v="81" actId="113"/>
          <ac:spMkLst>
            <pc:docMk/>
            <pc:sldMk cId="2957539867" sldId="324"/>
            <ac:spMk id="2" creationId="{00000000-0000-0000-0000-000000000000}"/>
          </ac:spMkLst>
        </pc:spChg>
        <pc:spChg chg="mod">
          <ac:chgData name="Maria White (Carrigtwohill CC)" userId="7a755ad2-2580-4691-a08f-1a2a1d8d19ce" providerId="ADAL" clId="{253D6C9A-BDE4-D147-B1A5-2501EB15F3BD}" dt="2024-01-27T00:44:09.844" v="109" actId="14"/>
          <ac:spMkLst>
            <pc:docMk/>
            <pc:sldMk cId="2957539867" sldId="324"/>
            <ac:spMk id="3" creationId="{00000000-0000-0000-0000-000000000000}"/>
          </ac:spMkLst>
        </pc:spChg>
      </pc:sldChg>
      <pc:sldChg chg="modSp">
        <pc:chgData name="Maria White (Carrigtwohill CC)" userId="7a755ad2-2580-4691-a08f-1a2a1d8d19ce" providerId="ADAL" clId="{253D6C9A-BDE4-D147-B1A5-2501EB15F3BD}" dt="2024-01-27T00:42:24.927" v="100" actId="1076"/>
        <pc:sldMkLst>
          <pc:docMk/>
          <pc:sldMk cId="1415798926" sldId="325"/>
        </pc:sldMkLst>
        <pc:spChg chg="mod">
          <ac:chgData name="Maria White (Carrigtwohill CC)" userId="7a755ad2-2580-4691-a08f-1a2a1d8d19ce" providerId="ADAL" clId="{253D6C9A-BDE4-D147-B1A5-2501EB15F3BD}" dt="2024-01-27T00:42:24.927" v="100" actId="1076"/>
          <ac:spMkLst>
            <pc:docMk/>
            <pc:sldMk cId="1415798926" sldId="325"/>
            <ac:spMk id="3" creationId="{00000000-0000-0000-0000-000000000000}"/>
          </ac:spMkLst>
        </pc:spChg>
      </pc:sldChg>
      <pc:sldChg chg="addSp delSp addAnim delAnim">
        <pc:chgData name="Maria White (Carrigtwohill CC)" userId="7a755ad2-2580-4691-a08f-1a2a1d8d19ce" providerId="ADAL" clId="{253D6C9A-BDE4-D147-B1A5-2501EB15F3BD}" dt="2024-01-31T11:05:28.523" v="126" actId="21"/>
        <pc:sldMkLst>
          <pc:docMk/>
          <pc:sldMk cId="2089174272" sldId="352"/>
        </pc:sldMkLst>
        <pc:picChg chg="add del">
          <ac:chgData name="Maria White (Carrigtwohill CC)" userId="7a755ad2-2580-4691-a08f-1a2a1d8d19ce" providerId="ADAL" clId="{253D6C9A-BDE4-D147-B1A5-2501EB15F3BD}" dt="2024-01-31T11:05:28.523" v="126" actId="21"/>
          <ac:picMkLst>
            <pc:docMk/>
            <pc:sldMk cId="2089174272" sldId="352"/>
            <ac:picMk id="6" creationId="{19F8B42B-E2DE-7362-F4E8-BF01C6A752A7}"/>
          </ac:picMkLst>
        </pc:picChg>
      </pc:sldChg>
      <pc:sldChg chg="delSp delAnim">
        <pc:chgData name="Maria White (Carrigtwohill CC)" userId="7a755ad2-2580-4691-a08f-1a2a1d8d19ce" providerId="ADAL" clId="{253D6C9A-BDE4-D147-B1A5-2501EB15F3BD}" dt="2024-01-31T11:03:29.549" v="113" actId="21"/>
        <pc:sldMkLst>
          <pc:docMk/>
          <pc:sldMk cId="3658673512" sldId="376"/>
        </pc:sldMkLst>
        <pc:picChg chg="del">
          <ac:chgData name="Maria White (Carrigtwohill CC)" userId="7a755ad2-2580-4691-a08f-1a2a1d8d19ce" providerId="ADAL" clId="{253D6C9A-BDE4-D147-B1A5-2501EB15F3BD}" dt="2024-01-31T11:03:29.549" v="113" actId="21"/>
          <ac:picMkLst>
            <pc:docMk/>
            <pc:sldMk cId="3658673512" sldId="376"/>
            <ac:picMk id="5" creationId="{1709CF47-5BA8-48E3-BE17-C087B1C71993}"/>
          </ac:picMkLst>
        </pc:picChg>
      </pc:sldChg>
      <pc:sldChg chg="delSp delAnim">
        <pc:chgData name="Maria White (Carrigtwohill CC)" userId="7a755ad2-2580-4691-a08f-1a2a1d8d19ce" providerId="ADAL" clId="{253D6C9A-BDE4-D147-B1A5-2501EB15F3BD}" dt="2024-01-31T11:03:39.037" v="114" actId="21"/>
        <pc:sldMkLst>
          <pc:docMk/>
          <pc:sldMk cId="3109344940" sldId="377"/>
        </pc:sldMkLst>
        <pc:picChg chg="del">
          <ac:chgData name="Maria White (Carrigtwohill CC)" userId="7a755ad2-2580-4691-a08f-1a2a1d8d19ce" providerId="ADAL" clId="{253D6C9A-BDE4-D147-B1A5-2501EB15F3BD}" dt="2024-01-31T11:03:39.037" v="114" actId="21"/>
          <ac:picMkLst>
            <pc:docMk/>
            <pc:sldMk cId="3109344940" sldId="377"/>
            <ac:picMk id="3" creationId="{03D63218-EAC0-4242-AE24-71FD6E444531}"/>
          </ac:picMkLst>
        </pc:picChg>
      </pc:sldChg>
      <pc:sldChg chg="delSp delAnim">
        <pc:chgData name="Maria White (Carrigtwohill CC)" userId="7a755ad2-2580-4691-a08f-1a2a1d8d19ce" providerId="ADAL" clId="{253D6C9A-BDE4-D147-B1A5-2501EB15F3BD}" dt="2024-01-31T11:03:42.937" v="115" actId="21"/>
        <pc:sldMkLst>
          <pc:docMk/>
          <pc:sldMk cId="951268153" sldId="378"/>
        </pc:sldMkLst>
        <pc:picChg chg="del">
          <ac:chgData name="Maria White (Carrigtwohill CC)" userId="7a755ad2-2580-4691-a08f-1a2a1d8d19ce" providerId="ADAL" clId="{253D6C9A-BDE4-D147-B1A5-2501EB15F3BD}" dt="2024-01-31T11:03:42.937" v="115" actId="21"/>
          <ac:picMkLst>
            <pc:docMk/>
            <pc:sldMk cId="951268153" sldId="378"/>
            <ac:picMk id="7" creationId="{C96DCD7F-FC2B-4E5D-96A4-62BD84BFA19A}"/>
          </ac:picMkLst>
        </pc:picChg>
      </pc:sldChg>
      <pc:sldChg chg="delSp delAnim">
        <pc:chgData name="Maria White (Carrigtwohill CC)" userId="7a755ad2-2580-4691-a08f-1a2a1d8d19ce" providerId="ADAL" clId="{253D6C9A-BDE4-D147-B1A5-2501EB15F3BD}" dt="2024-01-31T11:03:46.113" v="116" actId="21"/>
        <pc:sldMkLst>
          <pc:docMk/>
          <pc:sldMk cId="4149676413" sldId="379"/>
        </pc:sldMkLst>
        <pc:picChg chg="del">
          <ac:chgData name="Maria White (Carrigtwohill CC)" userId="7a755ad2-2580-4691-a08f-1a2a1d8d19ce" providerId="ADAL" clId="{253D6C9A-BDE4-D147-B1A5-2501EB15F3BD}" dt="2024-01-31T11:03:46.113" v="116" actId="21"/>
          <ac:picMkLst>
            <pc:docMk/>
            <pc:sldMk cId="4149676413" sldId="379"/>
            <ac:picMk id="6" creationId="{2C01E0E0-B770-4BE1-91F5-4F27BCB45C90}"/>
          </ac:picMkLst>
        </pc:picChg>
      </pc:sldChg>
      <pc:sldChg chg="delSp delAnim">
        <pc:chgData name="Maria White (Carrigtwohill CC)" userId="7a755ad2-2580-4691-a08f-1a2a1d8d19ce" providerId="ADAL" clId="{253D6C9A-BDE4-D147-B1A5-2501EB15F3BD}" dt="2024-01-31T11:03:54.400" v="117" actId="21"/>
        <pc:sldMkLst>
          <pc:docMk/>
          <pc:sldMk cId="1763744080" sldId="380"/>
        </pc:sldMkLst>
        <pc:picChg chg="del">
          <ac:chgData name="Maria White (Carrigtwohill CC)" userId="7a755ad2-2580-4691-a08f-1a2a1d8d19ce" providerId="ADAL" clId="{253D6C9A-BDE4-D147-B1A5-2501EB15F3BD}" dt="2024-01-31T11:03:54.400" v="117" actId="21"/>
          <ac:picMkLst>
            <pc:docMk/>
            <pc:sldMk cId="1763744080" sldId="380"/>
            <ac:picMk id="13" creationId="{82ED45CE-1C4A-4728-8570-D27A7B6C71BB}"/>
          </ac:picMkLst>
        </pc:picChg>
      </pc:sldChg>
      <pc:sldChg chg="delSp delAnim">
        <pc:chgData name="Maria White (Carrigtwohill CC)" userId="7a755ad2-2580-4691-a08f-1a2a1d8d19ce" providerId="ADAL" clId="{253D6C9A-BDE4-D147-B1A5-2501EB15F3BD}" dt="2024-01-31T11:03:57.682" v="118" actId="21"/>
        <pc:sldMkLst>
          <pc:docMk/>
          <pc:sldMk cId="831325280" sldId="381"/>
        </pc:sldMkLst>
        <pc:picChg chg="del">
          <ac:chgData name="Maria White (Carrigtwohill CC)" userId="7a755ad2-2580-4691-a08f-1a2a1d8d19ce" providerId="ADAL" clId="{253D6C9A-BDE4-D147-B1A5-2501EB15F3BD}" dt="2024-01-31T11:03:57.682" v="118" actId="21"/>
          <ac:picMkLst>
            <pc:docMk/>
            <pc:sldMk cId="831325280" sldId="381"/>
            <ac:picMk id="8" creationId="{B8C68B79-76A8-4FA8-BD06-7B40728C485E}"/>
          </ac:picMkLst>
        </pc:picChg>
      </pc:sldChg>
      <pc:sldChg chg="delSp delAnim">
        <pc:chgData name="Maria White (Carrigtwohill CC)" userId="7a755ad2-2580-4691-a08f-1a2a1d8d19ce" providerId="ADAL" clId="{253D6C9A-BDE4-D147-B1A5-2501EB15F3BD}" dt="2024-01-31T11:04:00.565" v="119" actId="21"/>
        <pc:sldMkLst>
          <pc:docMk/>
          <pc:sldMk cId="3987650360" sldId="382"/>
        </pc:sldMkLst>
        <pc:picChg chg="del">
          <ac:chgData name="Maria White (Carrigtwohill CC)" userId="7a755ad2-2580-4691-a08f-1a2a1d8d19ce" providerId="ADAL" clId="{253D6C9A-BDE4-D147-B1A5-2501EB15F3BD}" dt="2024-01-31T11:04:00.565" v="119" actId="21"/>
          <ac:picMkLst>
            <pc:docMk/>
            <pc:sldMk cId="3987650360" sldId="382"/>
            <ac:picMk id="6" creationId="{D3A19561-AF62-41F0-8061-FA9D207E6745}"/>
          </ac:picMkLst>
        </pc:picChg>
      </pc:sldChg>
      <pc:sldChg chg="delSp delAnim">
        <pc:chgData name="Maria White (Carrigtwohill CC)" userId="7a755ad2-2580-4691-a08f-1a2a1d8d19ce" providerId="ADAL" clId="{253D6C9A-BDE4-D147-B1A5-2501EB15F3BD}" dt="2024-01-31T11:04:07.341" v="120" actId="21"/>
        <pc:sldMkLst>
          <pc:docMk/>
          <pc:sldMk cId="2415779158" sldId="383"/>
        </pc:sldMkLst>
        <pc:picChg chg="del">
          <ac:chgData name="Maria White (Carrigtwohill CC)" userId="7a755ad2-2580-4691-a08f-1a2a1d8d19ce" providerId="ADAL" clId="{253D6C9A-BDE4-D147-B1A5-2501EB15F3BD}" dt="2024-01-31T11:04:07.341" v="120" actId="21"/>
          <ac:picMkLst>
            <pc:docMk/>
            <pc:sldMk cId="2415779158" sldId="383"/>
            <ac:picMk id="4" creationId="{9CA30932-A3B1-4390-8BBD-B1D4475B3AD1}"/>
          </ac:picMkLst>
        </pc:picChg>
      </pc:sldChg>
      <pc:sldChg chg="delSp delAnim">
        <pc:chgData name="Maria White (Carrigtwohill CC)" userId="7a755ad2-2580-4691-a08f-1a2a1d8d19ce" providerId="ADAL" clId="{253D6C9A-BDE4-D147-B1A5-2501EB15F3BD}" dt="2024-01-31T11:05:52.298" v="130" actId="21"/>
        <pc:sldMkLst>
          <pc:docMk/>
          <pc:sldMk cId="1284561199" sldId="385"/>
        </pc:sldMkLst>
        <pc:picChg chg="del">
          <ac:chgData name="Maria White (Carrigtwohill CC)" userId="7a755ad2-2580-4691-a08f-1a2a1d8d19ce" providerId="ADAL" clId="{253D6C9A-BDE4-D147-B1A5-2501EB15F3BD}" dt="2024-01-31T11:05:52.298" v="130" actId="21"/>
          <ac:picMkLst>
            <pc:docMk/>
            <pc:sldMk cId="1284561199" sldId="385"/>
            <ac:picMk id="9" creationId="{97B6DC2E-7AB9-4190-A760-07630390B7F0}"/>
          </ac:picMkLst>
        </pc:picChg>
      </pc:sldChg>
      <pc:sldChg chg="delSp delAnim">
        <pc:chgData name="Maria White (Carrigtwohill CC)" userId="7a755ad2-2580-4691-a08f-1a2a1d8d19ce" providerId="ADAL" clId="{253D6C9A-BDE4-D147-B1A5-2501EB15F3BD}" dt="2024-01-31T11:05:48.367" v="129" actId="21"/>
        <pc:sldMkLst>
          <pc:docMk/>
          <pc:sldMk cId="4230444396" sldId="387"/>
        </pc:sldMkLst>
        <pc:picChg chg="del">
          <ac:chgData name="Maria White (Carrigtwohill CC)" userId="7a755ad2-2580-4691-a08f-1a2a1d8d19ce" providerId="ADAL" clId="{253D6C9A-BDE4-D147-B1A5-2501EB15F3BD}" dt="2024-01-31T11:05:48.367" v="129" actId="21"/>
          <ac:picMkLst>
            <pc:docMk/>
            <pc:sldMk cId="4230444396" sldId="387"/>
            <ac:picMk id="2" creationId="{DB656BD2-9488-4AEE-BD19-A2FD12DB03C4}"/>
          </ac:picMkLst>
        </pc:picChg>
      </pc:sldChg>
      <pc:sldChg chg="delSp delAnim">
        <pc:chgData name="Maria White (Carrigtwohill CC)" userId="7a755ad2-2580-4691-a08f-1a2a1d8d19ce" providerId="ADAL" clId="{253D6C9A-BDE4-D147-B1A5-2501EB15F3BD}" dt="2024-01-31T11:05:44.936" v="128" actId="21"/>
        <pc:sldMkLst>
          <pc:docMk/>
          <pc:sldMk cId="2111731925" sldId="388"/>
        </pc:sldMkLst>
        <pc:picChg chg="del">
          <ac:chgData name="Maria White (Carrigtwohill CC)" userId="7a755ad2-2580-4691-a08f-1a2a1d8d19ce" providerId="ADAL" clId="{253D6C9A-BDE4-D147-B1A5-2501EB15F3BD}" dt="2024-01-31T11:05:44.936" v="128" actId="21"/>
          <ac:picMkLst>
            <pc:docMk/>
            <pc:sldMk cId="2111731925" sldId="388"/>
            <ac:picMk id="7" creationId="{A37DC0FB-E09D-479B-A480-87FA3A5F811F}"/>
          </ac:picMkLst>
        </pc:picChg>
      </pc:sldChg>
      <pc:sldChg chg="delSp delAnim">
        <pc:chgData name="Maria White (Carrigtwohill CC)" userId="7a755ad2-2580-4691-a08f-1a2a1d8d19ce" providerId="ADAL" clId="{253D6C9A-BDE4-D147-B1A5-2501EB15F3BD}" dt="2024-01-31T11:05:39.803" v="127" actId="21"/>
        <pc:sldMkLst>
          <pc:docMk/>
          <pc:sldMk cId="2752671106" sldId="389"/>
        </pc:sldMkLst>
        <pc:picChg chg="del">
          <ac:chgData name="Maria White (Carrigtwohill CC)" userId="7a755ad2-2580-4691-a08f-1a2a1d8d19ce" providerId="ADAL" clId="{253D6C9A-BDE4-D147-B1A5-2501EB15F3BD}" dt="2024-01-31T11:05:39.803" v="127" actId="21"/>
          <ac:picMkLst>
            <pc:docMk/>
            <pc:sldMk cId="2752671106" sldId="389"/>
            <ac:picMk id="10" creationId="{8D2758DB-6AEA-4B5C-97CB-B4FF25609D72}"/>
          </ac:picMkLst>
        </pc:picChg>
      </pc:sldChg>
      <pc:sldChg chg="new del">
        <pc:chgData name="Maria White (Carrigtwohill CC)" userId="7a755ad2-2580-4691-a08f-1a2a1d8d19ce" providerId="ADAL" clId="{253D6C9A-BDE4-D147-B1A5-2501EB15F3BD}" dt="2024-01-27T00:35:58.618" v="1" actId="680"/>
        <pc:sldMkLst>
          <pc:docMk/>
          <pc:sldMk cId="1549904086" sldId="390"/>
        </pc:sldMkLst>
      </pc:sldChg>
      <pc:sldChg chg="delSp delAnim">
        <pc:chgData name="Maria White (Carrigtwohill CC)" userId="7a755ad2-2580-4691-a08f-1a2a1d8d19ce" providerId="ADAL" clId="{253D6C9A-BDE4-D147-B1A5-2501EB15F3BD}" dt="2024-01-31T11:04:28.645" v="124" actId="21"/>
        <pc:sldMkLst>
          <pc:docMk/>
          <pc:sldMk cId="3841539528" sldId="394"/>
        </pc:sldMkLst>
        <pc:picChg chg="del">
          <ac:chgData name="Maria White (Carrigtwohill CC)" userId="7a755ad2-2580-4691-a08f-1a2a1d8d19ce" providerId="ADAL" clId="{253D6C9A-BDE4-D147-B1A5-2501EB15F3BD}" dt="2024-01-31T11:04:28.645" v="124" actId="21"/>
          <ac:picMkLst>
            <pc:docMk/>
            <pc:sldMk cId="3841539528" sldId="394"/>
            <ac:picMk id="16" creationId="{739339C6-CF1D-49BF-A8EA-7A9767A8EAAE}"/>
          </ac:picMkLst>
        </pc:picChg>
      </pc:sldChg>
      <pc:sldChg chg="delSp delAnim">
        <pc:chgData name="Maria White (Carrigtwohill CC)" userId="7a755ad2-2580-4691-a08f-1a2a1d8d19ce" providerId="ADAL" clId="{253D6C9A-BDE4-D147-B1A5-2501EB15F3BD}" dt="2024-01-31T11:06:41.264" v="131" actId="21"/>
        <pc:sldMkLst>
          <pc:docMk/>
          <pc:sldMk cId="454482474" sldId="397"/>
        </pc:sldMkLst>
        <pc:picChg chg="del">
          <ac:chgData name="Maria White (Carrigtwohill CC)" userId="7a755ad2-2580-4691-a08f-1a2a1d8d19ce" providerId="ADAL" clId="{253D6C9A-BDE4-D147-B1A5-2501EB15F3BD}" dt="2024-01-31T11:06:41.264" v="131" actId="21"/>
          <ac:picMkLst>
            <pc:docMk/>
            <pc:sldMk cId="454482474" sldId="397"/>
            <ac:picMk id="5" creationId="{06799776-1C60-474E-B368-60339B81EC59}"/>
          </ac:picMkLst>
        </pc:picChg>
      </pc:sldChg>
      <pc:sldChg chg="modSp">
        <pc:chgData name="Maria White (Carrigtwohill CC)" userId="7a755ad2-2580-4691-a08f-1a2a1d8d19ce" providerId="ADAL" clId="{253D6C9A-BDE4-D147-B1A5-2501EB15F3BD}" dt="2024-01-31T11:07:01.494" v="132" actId="1076"/>
        <pc:sldMkLst>
          <pc:docMk/>
          <pc:sldMk cId="626929907" sldId="418"/>
        </pc:sldMkLst>
        <pc:spChg chg="mod">
          <ac:chgData name="Maria White (Carrigtwohill CC)" userId="7a755ad2-2580-4691-a08f-1a2a1d8d19ce" providerId="ADAL" clId="{253D6C9A-BDE4-D147-B1A5-2501EB15F3BD}" dt="2024-01-31T11:07:01.494" v="132" actId="1076"/>
          <ac:spMkLst>
            <pc:docMk/>
            <pc:sldMk cId="626929907" sldId="418"/>
            <ac:spMk id="5" creationId="{B2D0FDF1-4F1B-2CF9-F2D4-15E632E394AA}"/>
          </ac:spMkLst>
        </pc:spChg>
      </pc:sldChg>
    </pc:docChg>
  </pc:docChgLst>
  <pc:docChgLst>
    <pc:chgData name="Michelle Buckley ( Carrigtwohill CC, Teacher )" userId="851f1cb0-ab0e-4af6-8c80-f882c0d2c189" providerId="ADAL" clId="{8F9941C5-FC8B-8642-952D-EC6742C2673F}"/>
    <pc:docChg chg="modSld">
      <pc:chgData name="Michelle Buckley ( Carrigtwohill CC, Teacher )" userId="851f1cb0-ab0e-4af6-8c80-f882c0d2c189" providerId="ADAL" clId="{8F9941C5-FC8B-8642-952D-EC6742C2673F}" dt="2024-01-27T14:31:58.440" v="26" actId="20577"/>
      <pc:docMkLst>
        <pc:docMk/>
      </pc:docMkLst>
      <pc:sldChg chg="modSp">
        <pc:chgData name="Michelle Buckley ( Carrigtwohill CC, Teacher )" userId="851f1cb0-ab0e-4af6-8c80-f882c0d2c189" providerId="ADAL" clId="{8F9941C5-FC8B-8642-952D-EC6742C2673F}" dt="2024-01-27T14:31:58.440" v="26" actId="20577"/>
        <pc:sldMkLst>
          <pc:docMk/>
          <pc:sldMk cId="3658673512" sldId="376"/>
        </pc:sldMkLst>
        <pc:spChg chg="mod">
          <ac:chgData name="Michelle Buckley ( Carrigtwohill CC, Teacher )" userId="851f1cb0-ab0e-4af6-8c80-f882c0d2c189" providerId="ADAL" clId="{8F9941C5-FC8B-8642-952D-EC6742C2673F}" dt="2024-01-27T14:31:58.440" v="26" actId="20577"/>
          <ac:spMkLst>
            <pc:docMk/>
            <pc:sldMk cId="3658673512" sldId="376"/>
            <ac:spMk id="13" creationId="{7C1C096B-328C-4873-B44B-0DB71201A36F}"/>
          </ac:spMkLst>
        </pc:spChg>
      </pc:sldChg>
    </pc:docChg>
  </pc:docChgLst>
  <pc:docChgLst>
    <pc:chgData name="Maria White (Carrigtwohill CC)" userId="7a755ad2-2580-4691-a08f-1a2a1d8d19ce" providerId="ADAL" clId="{9202E851-4EF3-45D9-B4AD-E14DCD70A255}"/>
    <pc:docChg chg="undo custSel addSld delSld modSld sldOrd addMainMaster delMainMaster modMainMaster modSection">
      <pc:chgData name="Maria White (Carrigtwohill CC)" userId="7a755ad2-2580-4691-a08f-1a2a1d8d19ce" providerId="ADAL" clId="{9202E851-4EF3-45D9-B4AD-E14DCD70A255}" dt="2024-01-29T22:24:09.723" v="1016" actId="14100"/>
      <pc:docMkLst>
        <pc:docMk/>
      </pc:docMkLst>
      <pc:sldChg chg="modSp mod">
        <pc:chgData name="Maria White (Carrigtwohill CC)" userId="7a755ad2-2580-4691-a08f-1a2a1d8d19ce" providerId="ADAL" clId="{9202E851-4EF3-45D9-B4AD-E14DCD70A255}" dt="2024-01-29T12:13:36.747" v="349" actId="27636"/>
        <pc:sldMkLst>
          <pc:docMk/>
          <pc:sldMk cId="1960665834" sldId="303"/>
        </pc:sldMkLst>
        <pc:spChg chg="mod">
          <ac:chgData name="Maria White (Carrigtwohill CC)" userId="7a755ad2-2580-4691-a08f-1a2a1d8d19ce" providerId="ADAL" clId="{9202E851-4EF3-45D9-B4AD-E14DCD70A255}" dt="2024-01-29T12:13:36.747" v="349" actId="27636"/>
          <ac:spMkLst>
            <pc:docMk/>
            <pc:sldMk cId="1960665834" sldId="303"/>
            <ac:spMk id="3" creationId="{D4FF1474-347D-4EDA-92B4-FD3CFB7155C4}"/>
          </ac:spMkLst>
        </pc:spChg>
      </pc:sldChg>
      <pc:sldChg chg="modSp mod">
        <pc:chgData name="Maria White (Carrigtwohill CC)" userId="7a755ad2-2580-4691-a08f-1a2a1d8d19ce" providerId="ADAL" clId="{9202E851-4EF3-45D9-B4AD-E14DCD70A255}" dt="2024-01-29T22:21:32.351" v="736" actId="20577"/>
        <pc:sldMkLst>
          <pc:docMk/>
          <pc:sldMk cId="333838984" sldId="304"/>
        </pc:sldMkLst>
        <pc:spChg chg="mod">
          <ac:chgData name="Maria White (Carrigtwohill CC)" userId="7a755ad2-2580-4691-a08f-1a2a1d8d19ce" providerId="ADAL" clId="{9202E851-4EF3-45D9-B4AD-E14DCD70A255}" dt="2024-01-29T22:21:32.351" v="736" actId="20577"/>
          <ac:spMkLst>
            <pc:docMk/>
            <pc:sldMk cId="333838984" sldId="304"/>
            <ac:spMk id="3" creationId="{89E41B7D-17A5-404A-8D85-03F00418604F}"/>
          </ac:spMkLst>
        </pc:spChg>
      </pc:sldChg>
      <pc:sldChg chg="modSp mod">
        <pc:chgData name="Maria White (Carrigtwohill CC)" userId="7a755ad2-2580-4691-a08f-1a2a1d8d19ce" providerId="ADAL" clId="{9202E851-4EF3-45D9-B4AD-E14DCD70A255}" dt="2024-01-29T22:24:09.723" v="1016" actId="14100"/>
        <pc:sldMkLst>
          <pc:docMk/>
          <pc:sldMk cId="2266488910" sldId="305"/>
        </pc:sldMkLst>
        <pc:spChg chg="mod">
          <ac:chgData name="Maria White (Carrigtwohill CC)" userId="7a755ad2-2580-4691-a08f-1a2a1d8d19ce" providerId="ADAL" clId="{9202E851-4EF3-45D9-B4AD-E14DCD70A255}" dt="2024-01-29T22:24:09.723" v="1016" actId="14100"/>
          <ac:spMkLst>
            <pc:docMk/>
            <pc:sldMk cId="2266488910" sldId="305"/>
            <ac:spMk id="3" creationId="{0E71638D-F7C6-4E62-A935-ADAEA4F9F3F1}"/>
          </ac:spMkLst>
        </pc:spChg>
      </pc:sldChg>
      <pc:sldChg chg="del">
        <pc:chgData name="Maria White (Carrigtwohill CC)" userId="7a755ad2-2580-4691-a08f-1a2a1d8d19ce" providerId="ADAL" clId="{9202E851-4EF3-45D9-B4AD-E14DCD70A255}" dt="2024-01-28T22:33:39.736" v="310" actId="2696"/>
        <pc:sldMkLst>
          <pc:docMk/>
          <pc:sldMk cId="3498890299" sldId="310"/>
        </pc:sldMkLst>
      </pc:sldChg>
      <pc:sldChg chg="del">
        <pc:chgData name="Maria White (Carrigtwohill CC)" userId="7a755ad2-2580-4691-a08f-1a2a1d8d19ce" providerId="ADAL" clId="{9202E851-4EF3-45D9-B4AD-E14DCD70A255}" dt="2024-01-28T22:34:13.361" v="311" actId="2696"/>
        <pc:sldMkLst>
          <pc:docMk/>
          <pc:sldMk cId="1585383990" sldId="311"/>
        </pc:sldMkLst>
      </pc:sldChg>
      <pc:sldChg chg="del">
        <pc:chgData name="Maria White (Carrigtwohill CC)" userId="7a755ad2-2580-4691-a08f-1a2a1d8d19ce" providerId="ADAL" clId="{9202E851-4EF3-45D9-B4AD-E14DCD70A255}" dt="2024-01-26T21:35:55.087" v="149" actId="2696"/>
        <pc:sldMkLst>
          <pc:docMk/>
          <pc:sldMk cId="863131911" sldId="312"/>
        </pc:sldMkLst>
      </pc:sldChg>
      <pc:sldChg chg="del">
        <pc:chgData name="Maria White (Carrigtwohill CC)" userId="7a755ad2-2580-4691-a08f-1a2a1d8d19ce" providerId="ADAL" clId="{9202E851-4EF3-45D9-B4AD-E14DCD70A255}" dt="2024-01-26T21:35:49.915" v="148" actId="2696"/>
        <pc:sldMkLst>
          <pc:docMk/>
          <pc:sldMk cId="2796281674" sldId="313"/>
        </pc:sldMkLst>
      </pc:sldChg>
      <pc:sldChg chg="del">
        <pc:chgData name="Maria White (Carrigtwohill CC)" userId="7a755ad2-2580-4691-a08f-1a2a1d8d19ce" providerId="ADAL" clId="{9202E851-4EF3-45D9-B4AD-E14DCD70A255}" dt="2024-01-26T21:36:03.115" v="150" actId="2696"/>
        <pc:sldMkLst>
          <pc:docMk/>
          <pc:sldMk cId="4255589301" sldId="314"/>
        </pc:sldMkLst>
      </pc:sldChg>
      <pc:sldChg chg="del">
        <pc:chgData name="Maria White (Carrigtwohill CC)" userId="7a755ad2-2580-4691-a08f-1a2a1d8d19ce" providerId="ADAL" clId="{9202E851-4EF3-45D9-B4AD-E14DCD70A255}" dt="2024-01-28T22:31:40.288" v="297" actId="2696"/>
        <pc:sldMkLst>
          <pc:docMk/>
          <pc:sldMk cId="3572187224" sldId="315"/>
        </pc:sldMkLst>
      </pc:sldChg>
      <pc:sldChg chg="del">
        <pc:chgData name="Maria White (Carrigtwohill CC)" userId="7a755ad2-2580-4691-a08f-1a2a1d8d19ce" providerId="ADAL" clId="{9202E851-4EF3-45D9-B4AD-E14DCD70A255}" dt="2024-01-28T22:31:44.241" v="298" actId="2696"/>
        <pc:sldMkLst>
          <pc:docMk/>
          <pc:sldMk cId="3075111591" sldId="316"/>
        </pc:sldMkLst>
      </pc:sldChg>
      <pc:sldChg chg="del">
        <pc:chgData name="Maria White (Carrigtwohill CC)" userId="7a755ad2-2580-4691-a08f-1a2a1d8d19ce" providerId="ADAL" clId="{9202E851-4EF3-45D9-B4AD-E14DCD70A255}" dt="2024-01-26T21:40:46.441" v="154" actId="2696"/>
        <pc:sldMkLst>
          <pc:docMk/>
          <pc:sldMk cId="3559294661" sldId="317"/>
        </pc:sldMkLst>
      </pc:sldChg>
      <pc:sldChg chg="del">
        <pc:chgData name="Maria White (Carrigtwohill CC)" userId="7a755ad2-2580-4691-a08f-1a2a1d8d19ce" providerId="ADAL" clId="{9202E851-4EF3-45D9-B4AD-E14DCD70A255}" dt="2024-01-26T21:40:54.992" v="156" actId="2696"/>
        <pc:sldMkLst>
          <pc:docMk/>
          <pc:sldMk cId="3142566971" sldId="318"/>
        </pc:sldMkLst>
      </pc:sldChg>
      <pc:sldChg chg="modSp mod">
        <pc:chgData name="Maria White (Carrigtwohill CC)" userId="7a755ad2-2580-4691-a08f-1a2a1d8d19ce" providerId="ADAL" clId="{9202E851-4EF3-45D9-B4AD-E14DCD70A255}" dt="2024-01-26T21:42:56.438" v="173" actId="20577"/>
        <pc:sldMkLst>
          <pc:docMk/>
          <pc:sldMk cId="1956655220" sldId="322"/>
        </pc:sldMkLst>
        <pc:spChg chg="mod">
          <ac:chgData name="Maria White (Carrigtwohill CC)" userId="7a755ad2-2580-4691-a08f-1a2a1d8d19ce" providerId="ADAL" clId="{9202E851-4EF3-45D9-B4AD-E14DCD70A255}" dt="2024-01-26T21:42:56.438" v="173" actId="20577"/>
          <ac:spMkLst>
            <pc:docMk/>
            <pc:sldMk cId="1956655220" sldId="322"/>
            <ac:spMk id="3" creationId="{00000000-0000-0000-0000-000000000000}"/>
          </ac:spMkLst>
        </pc:spChg>
      </pc:sldChg>
      <pc:sldChg chg="modSp mod">
        <pc:chgData name="Maria White (Carrigtwohill CC)" userId="7a755ad2-2580-4691-a08f-1a2a1d8d19ce" providerId="ADAL" clId="{9202E851-4EF3-45D9-B4AD-E14DCD70A255}" dt="2024-01-27T10:27:33.992" v="261" actId="20577"/>
        <pc:sldMkLst>
          <pc:docMk/>
          <pc:sldMk cId="3867373050" sldId="323"/>
        </pc:sldMkLst>
        <pc:spChg chg="mod">
          <ac:chgData name="Maria White (Carrigtwohill CC)" userId="7a755ad2-2580-4691-a08f-1a2a1d8d19ce" providerId="ADAL" clId="{9202E851-4EF3-45D9-B4AD-E14DCD70A255}" dt="2024-01-27T10:27:33.992" v="261" actId="20577"/>
          <ac:spMkLst>
            <pc:docMk/>
            <pc:sldMk cId="3867373050" sldId="323"/>
            <ac:spMk id="3" creationId="{00000000-0000-0000-0000-000000000000}"/>
          </ac:spMkLst>
        </pc:spChg>
      </pc:sldChg>
      <pc:sldChg chg="modSp mod">
        <pc:chgData name="Maria White (Carrigtwohill CC)" userId="7a755ad2-2580-4691-a08f-1a2a1d8d19ce" providerId="ADAL" clId="{9202E851-4EF3-45D9-B4AD-E14DCD70A255}" dt="2024-01-26T21:01:34.617" v="69" actId="20577"/>
        <pc:sldMkLst>
          <pc:docMk/>
          <pc:sldMk cId="1415798926" sldId="325"/>
        </pc:sldMkLst>
        <pc:spChg chg="mod">
          <ac:chgData name="Maria White (Carrigtwohill CC)" userId="7a755ad2-2580-4691-a08f-1a2a1d8d19ce" providerId="ADAL" clId="{9202E851-4EF3-45D9-B4AD-E14DCD70A255}" dt="2024-01-26T21:01:34.617" v="69" actId="20577"/>
          <ac:spMkLst>
            <pc:docMk/>
            <pc:sldMk cId="1415798926" sldId="325"/>
            <ac:spMk id="3" creationId="{00000000-0000-0000-0000-000000000000}"/>
          </ac:spMkLst>
        </pc:spChg>
      </pc:sldChg>
      <pc:sldChg chg="add del">
        <pc:chgData name="Maria White (Carrigtwohill CC)" userId="7a755ad2-2580-4691-a08f-1a2a1d8d19ce" providerId="ADAL" clId="{9202E851-4EF3-45D9-B4AD-E14DCD70A255}" dt="2024-01-26T21:03:37.153" v="77" actId="47"/>
        <pc:sldMkLst>
          <pc:docMk/>
          <pc:sldMk cId="3379910441" sldId="329"/>
        </pc:sldMkLst>
      </pc:sldChg>
      <pc:sldChg chg="del">
        <pc:chgData name="Maria White (Carrigtwohill CC)" userId="7a755ad2-2580-4691-a08f-1a2a1d8d19ce" providerId="ADAL" clId="{9202E851-4EF3-45D9-B4AD-E14DCD70A255}" dt="2024-01-26T21:03:46.966" v="78" actId="2696"/>
        <pc:sldMkLst>
          <pc:docMk/>
          <pc:sldMk cId="781339151" sldId="330"/>
        </pc:sldMkLst>
      </pc:sldChg>
      <pc:sldChg chg="del">
        <pc:chgData name="Maria White (Carrigtwohill CC)" userId="7a755ad2-2580-4691-a08f-1a2a1d8d19ce" providerId="ADAL" clId="{9202E851-4EF3-45D9-B4AD-E14DCD70A255}" dt="2024-01-26T21:04:09.957" v="79" actId="2696"/>
        <pc:sldMkLst>
          <pc:docMk/>
          <pc:sldMk cId="312725658" sldId="331"/>
        </pc:sldMkLst>
      </pc:sldChg>
      <pc:sldChg chg="add">
        <pc:chgData name="Maria White (Carrigtwohill CC)" userId="7a755ad2-2580-4691-a08f-1a2a1d8d19ce" providerId="ADAL" clId="{9202E851-4EF3-45D9-B4AD-E14DCD70A255}" dt="2024-01-26T21:04:15.002" v="80"/>
        <pc:sldMkLst>
          <pc:docMk/>
          <pc:sldMk cId="2623834144" sldId="331"/>
        </pc:sldMkLst>
      </pc:sldChg>
      <pc:sldChg chg="del">
        <pc:chgData name="Maria White (Carrigtwohill CC)" userId="7a755ad2-2580-4691-a08f-1a2a1d8d19ce" providerId="ADAL" clId="{9202E851-4EF3-45D9-B4AD-E14DCD70A255}" dt="2024-01-26T21:34:46.742" v="144" actId="2696"/>
        <pc:sldMkLst>
          <pc:docMk/>
          <pc:sldMk cId="2830812001" sldId="332"/>
        </pc:sldMkLst>
      </pc:sldChg>
      <pc:sldChg chg="del">
        <pc:chgData name="Maria White (Carrigtwohill CC)" userId="7a755ad2-2580-4691-a08f-1a2a1d8d19ce" providerId="ADAL" clId="{9202E851-4EF3-45D9-B4AD-E14DCD70A255}" dt="2024-01-26T21:34:49.902" v="145" actId="2696"/>
        <pc:sldMkLst>
          <pc:docMk/>
          <pc:sldMk cId="133191866" sldId="333"/>
        </pc:sldMkLst>
      </pc:sldChg>
      <pc:sldChg chg="del">
        <pc:chgData name="Maria White (Carrigtwohill CC)" userId="7a755ad2-2580-4691-a08f-1a2a1d8d19ce" providerId="ADAL" clId="{9202E851-4EF3-45D9-B4AD-E14DCD70A255}" dt="2024-01-26T21:34:54.608" v="146" actId="2696"/>
        <pc:sldMkLst>
          <pc:docMk/>
          <pc:sldMk cId="1928786748" sldId="334"/>
        </pc:sldMkLst>
      </pc:sldChg>
      <pc:sldChg chg="del">
        <pc:chgData name="Maria White (Carrigtwohill CC)" userId="7a755ad2-2580-4691-a08f-1a2a1d8d19ce" providerId="ADAL" clId="{9202E851-4EF3-45D9-B4AD-E14DCD70A255}" dt="2024-01-26T21:35:00.498" v="147" actId="2696"/>
        <pc:sldMkLst>
          <pc:docMk/>
          <pc:sldMk cId="2129430460" sldId="335"/>
        </pc:sldMkLst>
      </pc:sldChg>
      <pc:sldChg chg="del">
        <pc:chgData name="Maria White (Carrigtwohill CC)" userId="7a755ad2-2580-4691-a08f-1a2a1d8d19ce" providerId="ADAL" clId="{9202E851-4EF3-45D9-B4AD-E14DCD70A255}" dt="2024-01-27T10:31:03.557" v="290" actId="2696"/>
        <pc:sldMkLst>
          <pc:docMk/>
          <pc:sldMk cId="140283486" sldId="336"/>
        </pc:sldMkLst>
      </pc:sldChg>
      <pc:sldChg chg="del">
        <pc:chgData name="Maria White (Carrigtwohill CC)" userId="7a755ad2-2580-4691-a08f-1a2a1d8d19ce" providerId="ADAL" clId="{9202E851-4EF3-45D9-B4AD-E14DCD70A255}" dt="2024-01-26T21:04:26.389" v="81" actId="2696"/>
        <pc:sldMkLst>
          <pc:docMk/>
          <pc:sldMk cId="2779566270" sldId="339"/>
        </pc:sldMkLst>
      </pc:sldChg>
      <pc:sldChg chg="add">
        <pc:chgData name="Maria White (Carrigtwohill CC)" userId="7a755ad2-2580-4691-a08f-1a2a1d8d19ce" providerId="ADAL" clId="{9202E851-4EF3-45D9-B4AD-E14DCD70A255}" dt="2024-01-26T21:04:52.730" v="83"/>
        <pc:sldMkLst>
          <pc:docMk/>
          <pc:sldMk cId="540200248" sldId="340"/>
        </pc:sldMkLst>
      </pc:sldChg>
      <pc:sldChg chg="del">
        <pc:chgData name="Maria White (Carrigtwohill CC)" userId="7a755ad2-2580-4691-a08f-1a2a1d8d19ce" providerId="ADAL" clId="{9202E851-4EF3-45D9-B4AD-E14DCD70A255}" dt="2024-01-26T21:04:48.729" v="82" actId="2696"/>
        <pc:sldMkLst>
          <pc:docMk/>
          <pc:sldMk cId="1360180008" sldId="340"/>
        </pc:sldMkLst>
      </pc:sldChg>
      <pc:sldChg chg="del">
        <pc:chgData name="Maria White (Carrigtwohill CC)" userId="7a755ad2-2580-4691-a08f-1a2a1d8d19ce" providerId="ADAL" clId="{9202E851-4EF3-45D9-B4AD-E14DCD70A255}" dt="2024-01-27T10:27:57.161" v="262" actId="2696"/>
        <pc:sldMkLst>
          <pc:docMk/>
          <pc:sldMk cId="882478592" sldId="341"/>
        </pc:sldMkLst>
      </pc:sldChg>
      <pc:sldChg chg="del">
        <pc:chgData name="Maria White (Carrigtwohill CC)" userId="7a755ad2-2580-4691-a08f-1a2a1d8d19ce" providerId="ADAL" clId="{9202E851-4EF3-45D9-B4AD-E14DCD70A255}" dt="2024-01-27T10:28:00.320" v="263" actId="2696"/>
        <pc:sldMkLst>
          <pc:docMk/>
          <pc:sldMk cId="654879246" sldId="342"/>
        </pc:sldMkLst>
      </pc:sldChg>
      <pc:sldChg chg="del">
        <pc:chgData name="Maria White (Carrigtwohill CC)" userId="7a755ad2-2580-4691-a08f-1a2a1d8d19ce" providerId="ADAL" clId="{9202E851-4EF3-45D9-B4AD-E14DCD70A255}" dt="2024-01-26T21:33:23.566" v="130" actId="2696"/>
        <pc:sldMkLst>
          <pc:docMk/>
          <pc:sldMk cId="3890894797" sldId="343"/>
        </pc:sldMkLst>
      </pc:sldChg>
      <pc:sldChg chg="del">
        <pc:chgData name="Maria White (Carrigtwohill CC)" userId="7a755ad2-2580-4691-a08f-1a2a1d8d19ce" providerId="ADAL" clId="{9202E851-4EF3-45D9-B4AD-E14DCD70A255}" dt="2024-01-26T21:33:26.569" v="131" actId="2696"/>
        <pc:sldMkLst>
          <pc:docMk/>
          <pc:sldMk cId="2862939946" sldId="344"/>
        </pc:sldMkLst>
      </pc:sldChg>
      <pc:sldChg chg="del">
        <pc:chgData name="Maria White (Carrigtwohill CC)" userId="7a755ad2-2580-4691-a08f-1a2a1d8d19ce" providerId="ADAL" clId="{9202E851-4EF3-45D9-B4AD-E14DCD70A255}" dt="2024-01-26T21:40:59.732" v="157" actId="2696"/>
        <pc:sldMkLst>
          <pc:docMk/>
          <pc:sldMk cId="2810140270" sldId="345"/>
        </pc:sldMkLst>
      </pc:sldChg>
      <pc:sldChg chg="del">
        <pc:chgData name="Maria White (Carrigtwohill CC)" userId="7a755ad2-2580-4691-a08f-1a2a1d8d19ce" providerId="ADAL" clId="{9202E851-4EF3-45D9-B4AD-E14DCD70A255}" dt="2024-01-26T21:41:03.472" v="158" actId="2696"/>
        <pc:sldMkLst>
          <pc:docMk/>
          <pc:sldMk cId="907746850" sldId="346"/>
        </pc:sldMkLst>
      </pc:sldChg>
      <pc:sldChg chg="del">
        <pc:chgData name="Maria White (Carrigtwohill CC)" userId="7a755ad2-2580-4691-a08f-1a2a1d8d19ce" providerId="ADAL" clId="{9202E851-4EF3-45D9-B4AD-E14DCD70A255}" dt="2024-01-26T21:40:51.074" v="155" actId="2696"/>
        <pc:sldMkLst>
          <pc:docMk/>
          <pc:sldMk cId="1329754323" sldId="347"/>
        </pc:sldMkLst>
      </pc:sldChg>
      <pc:sldChg chg="ord">
        <pc:chgData name="Maria White (Carrigtwohill CC)" userId="7a755ad2-2580-4691-a08f-1a2a1d8d19ce" providerId="ADAL" clId="{9202E851-4EF3-45D9-B4AD-E14DCD70A255}" dt="2024-01-27T10:45:50.667" v="292"/>
        <pc:sldMkLst>
          <pc:docMk/>
          <pc:sldMk cId="818959304" sldId="348"/>
        </pc:sldMkLst>
      </pc:sldChg>
      <pc:sldChg chg="ord">
        <pc:chgData name="Maria White (Carrigtwohill CC)" userId="7a755ad2-2580-4691-a08f-1a2a1d8d19ce" providerId="ADAL" clId="{9202E851-4EF3-45D9-B4AD-E14DCD70A255}" dt="2024-01-27T10:46:14.913" v="294"/>
        <pc:sldMkLst>
          <pc:docMk/>
          <pc:sldMk cId="2176386114" sldId="349"/>
        </pc:sldMkLst>
      </pc:sldChg>
      <pc:sldChg chg="ord">
        <pc:chgData name="Maria White (Carrigtwohill CC)" userId="7a755ad2-2580-4691-a08f-1a2a1d8d19ce" providerId="ADAL" clId="{9202E851-4EF3-45D9-B4AD-E14DCD70A255}" dt="2024-01-27T10:46:50.759" v="296"/>
        <pc:sldMkLst>
          <pc:docMk/>
          <pc:sldMk cId="2431713667" sldId="350"/>
        </pc:sldMkLst>
      </pc:sldChg>
      <pc:sldChg chg="modSp mod">
        <pc:chgData name="Maria White (Carrigtwohill CC)" userId="7a755ad2-2580-4691-a08f-1a2a1d8d19ce" providerId="ADAL" clId="{9202E851-4EF3-45D9-B4AD-E14DCD70A255}" dt="2024-01-26T21:02:36.808" v="76" actId="27636"/>
        <pc:sldMkLst>
          <pc:docMk/>
          <pc:sldMk cId="2758522858" sldId="357"/>
        </pc:sldMkLst>
        <pc:spChg chg="mod">
          <ac:chgData name="Maria White (Carrigtwohill CC)" userId="7a755ad2-2580-4691-a08f-1a2a1d8d19ce" providerId="ADAL" clId="{9202E851-4EF3-45D9-B4AD-E14DCD70A255}" dt="2024-01-26T21:02:36.808" v="76" actId="27636"/>
          <ac:spMkLst>
            <pc:docMk/>
            <pc:sldMk cId="2758522858" sldId="357"/>
            <ac:spMk id="2" creationId="{C54D8246-019B-465E-B8D4-ACA37AEE709C}"/>
          </ac:spMkLst>
        </pc:spChg>
      </pc:sldChg>
      <pc:sldChg chg="add del">
        <pc:chgData name="Maria White (Carrigtwohill CC)" userId="7a755ad2-2580-4691-a08f-1a2a1d8d19ce" providerId="ADAL" clId="{9202E851-4EF3-45D9-B4AD-E14DCD70A255}" dt="2024-01-26T21:32:26.104" v="112"/>
        <pc:sldMkLst>
          <pc:docMk/>
          <pc:sldMk cId="2314120600" sldId="361"/>
        </pc:sldMkLst>
      </pc:sldChg>
      <pc:sldChg chg="add del">
        <pc:chgData name="Maria White (Carrigtwohill CC)" userId="7a755ad2-2580-4691-a08f-1a2a1d8d19ce" providerId="ADAL" clId="{9202E851-4EF3-45D9-B4AD-E14DCD70A255}" dt="2024-01-26T21:32:26.151" v="114"/>
        <pc:sldMkLst>
          <pc:docMk/>
          <pc:sldMk cId="1921164378" sldId="362"/>
        </pc:sldMkLst>
      </pc:sldChg>
      <pc:sldChg chg="add del">
        <pc:chgData name="Maria White (Carrigtwohill CC)" userId="7a755ad2-2580-4691-a08f-1a2a1d8d19ce" providerId="ADAL" clId="{9202E851-4EF3-45D9-B4AD-E14DCD70A255}" dt="2024-01-26T21:32:26.198" v="116"/>
        <pc:sldMkLst>
          <pc:docMk/>
          <pc:sldMk cId="3188716909" sldId="363"/>
        </pc:sldMkLst>
      </pc:sldChg>
      <pc:sldChg chg="add del">
        <pc:chgData name="Maria White (Carrigtwohill CC)" userId="7a755ad2-2580-4691-a08f-1a2a1d8d19ce" providerId="ADAL" clId="{9202E851-4EF3-45D9-B4AD-E14DCD70A255}" dt="2024-01-26T21:32:26.229" v="118"/>
        <pc:sldMkLst>
          <pc:docMk/>
          <pc:sldMk cId="3874039512" sldId="364"/>
        </pc:sldMkLst>
      </pc:sldChg>
      <pc:sldChg chg="add del">
        <pc:chgData name="Maria White (Carrigtwohill CC)" userId="7a755ad2-2580-4691-a08f-1a2a1d8d19ce" providerId="ADAL" clId="{9202E851-4EF3-45D9-B4AD-E14DCD70A255}" dt="2024-01-26T21:32:26.260" v="120"/>
        <pc:sldMkLst>
          <pc:docMk/>
          <pc:sldMk cId="1935286461" sldId="365"/>
        </pc:sldMkLst>
      </pc:sldChg>
      <pc:sldChg chg="add del">
        <pc:chgData name="Maria White (Carrigtwohill CC)" userId="7a755ad2-2580-4691-a08f-1a2a1d8d19ce" providerId="ADAL" clId="{9202E851-4EF3-45D9-B4AD-E14DCD70A255}" dt="2024-01-26T21:31:50.188" v="105" actId="27028"/>
        <pc:sldMkLst>
          <pc:docMk/>
          <pc:sldMk cId="2827939703" sldId="366"/>
        </pc:sldMkLst>
      </pc:sldChg>
      <pc:sldChg chg="add">
        <pc:chgData name="Maria White (Carrigtwohill CC)" userId="7a755ad2-2580-4691-a08f-1a2a1d8d19ce" providerId="ADAL" clId="{9202E851-4EF3-45D9-B4AD-E14DCD70A255}" dt="2024-01-26T21:32:26.320" v="122"/>
        <pc:sldMkLst>
          <pc:docMk/>
          <pc:sldMk cId="3897849983" sldId="366"/>
        </pc:sldMkLst>
      </pc:sldChg>
      <pc:sldChg chg="add del">
        <pc:chgData name="Maria White (Carrigtwohill CC)" userId="7a755ad2-2580-4691-a08f-1a2a1d8d19ce" providerId="ADAL" clId="{9202E851-4EF3-45D9-B4AD-E14DCD70A255}" dt="2024-01-26T21:31:49.501" v="104" actId="27028"/>
        <pc:sldMkLst>
          <pc:docMk/>
          <pc:sldMk cId="1622800450" sldId="367"/>
        </pc:sldMkLst>
      </pc:sldChg>
      <pc:sldChg chg="add">
        <pc:chgData name="Maria White (Carrigtwohill CC)" userId="7a755ad2-2580-4691-a08f-1a2a1d8d19ce" providerId="ADAL" clId="{9202E851-4EF3-45D9-B4AD-E14DCD70A255}" dt="2024-01-26T21:32:26.366" v="124"/>
        <pc:sldMkLst>
          <pc:docMk/>
          <pc:sldMk cId="2827939703" sldId="367"/>
        </pc:sldMkLst>
      </pc:sldChg>
      <pc:sldChg chg="add del">
        <pc:chgData name="Maria White (Carrigtwohill CC)" userId="7a755ad2-2580-4691-a08f-1a2a1d8d19ce" providerId="ADAL" clId="{9202E851-4EF3-45D9-B4AD-E14DCD70A255}" dt="2024-01-26T21:31:47.870" v="103" actId="27028"/>
        <pc:sldMkLst>
          <pc:docMk/>
          <pc:sldMk cId="1137614904" sldId="368"/>
        </pc:sldMkLst>
      </pc:sldChg>
      <pc:sldChg chg="add">
        <pc:chgData name="Maria White (Carrigtwohill CC)" userId="7a755ad2-2580-4691-a08f-1a2a1d8d19ce" providerId="ADAL" clId="{9202E851-4EF3-45D9-B4AD-E14DCD70A255}" dt="2024-01-26T21:32:26.398" v="126"/>
        <pc:sldMkLst>
          <pc:docMk/>
          <pc:sldMk cId="1622800450" sldId="368"/>
        </pc:sldMkLst>
      </pc:sldChg>
      <pc:sldChg chg="add del">
        <pc:chgData name="Maria White (Carrigtwohill CC)" userId="7a755ad2-2580-4691-a08f-1a2a1d8d19ce" providerId="ADAL" clId="{9202E851-4EF3-45D9-B4AD-E14DCD70A255}" dt="2024-01-26T21:33:13.784" v="129" actId="2696"/>
        <pc:sldMkLst>
          <pc:docMk/>
          <pc:sldMk cId="1137614904" sldId="369"/>
        </pc:sldMkLst>
      </pc:sldChg>
      <pc:sldChg chg="add">
        <pc:chgData name="Maria White (Carrigtwohill CC)" userId="7a755ad2-2580-4691-a08f-1a2a1d8d19ce" providerId="ADAL" clId="{9202E851-4EF3-45D9-B4AD-E14DCD70A255}" dt="2024-01-26T21:34:07.135" v="133"/>
        <pc:sldMkLst>
          <pc:docMk/>
          <pc:sldMk cId="2089849201" sldId="369"/>
        </pc:sldMkLst>
      </pc:sldChg>
      <pc:sldChg chg="add del">
        <pc:chgData name="Maria White (Carrigtwohill CC)" userId="7a755ad2-2580-4691-a08f-1a2a1d8d19ce" providerId="ADAL" clId="{9202E851-4EF3-45D9-B4AD-E14DCD70A255}" dt="2024-01-26T21:31:42.938" v="102" actId="27028"/>
        <pc:sldMkLst>
          <pc:docMk/>
          <pc:sldMk cId="3897849983" sldId="369"/>
        </pc:sldMkLst>
      </pc:sldChg>
      <pc:sldChg chg="add">
        <pc:chgData name="Maria White (Carrigtwohill CC)" userId="7a755ad2-2580-4691-a08f-1a2a1d8d19ce" providerId="ADAL" clId="{9202E851-4EF3-45D9-B4AD-E14DCD70A255}" dt="2024-01-26T21:34:07.182" v="135"/>
        <pc:sldMkLst>
          <pc:docMk/>
          <pc:sldMk cId="2141085466" sldId="370"/>
        </pc:sldMkLst>
      </pc:sldChg>
      <pc:sldChg chg="add">
        <pc:chgData name="Maria White (Carrigtwohill CC)" userId="7a755ad2-2580-4691-a08f-1a2a1d8d19ce" providerId="ADAL" clId="{9202E851-4EF3-45D9-B4AD-E14DCD70A255}" dt="2024-01-26T21:34:07.244" v="137"/>
        <pc:sldMkLst>
          <pc:docMk/>
          <pc:sldMk cId="303486636" sldId="371"/>
        </pc:sldMkLst>
      </pc:sldChg>
      <pc:sldChg chg="add">
        <pc:chgData name="Maria White (Carrigtwohill CC)" userId="7a755ad2-2580-4691-a08f-1a2a1d8d19ce" providerId="ADAL" clId="{9202E851-4EF3-45D9-B4AD-E14DCD70A255}" dt="2024-01-26T21:34:07.494" v="139"/>
        <pc:sldMkLst>
          <pc:docMk/>
          <pc:sldMk cId="3390345838" sldId="372"/>
        </pc:sldMkLst>
      </pc:sldChg>
      <pc:sldChg chg="add">
        <pc:chgData name="Maria White (Carrigtwohill CC)" userId="7a755ad2-2580-4691-a08f-1a2a1d8d19ce" providerId="ADAL" clId="{9202E851-4EF3-45D9-B4AD-E14DCD70A255}" dt="2024-01-26T21:34:07.541" v="141"/>
        <pc:sldMkLst>
          <pc:docMk/>
          <pc:sldMk cId="2123233011" sldId="373"/>
        </pc:sldMkLst>
      </pc:sldChg>
      <pc:sldChg chg="add">
        <pc:chgData name="Maria White (Carrigtwohill CC)" userId="7a755ad2-2580-4691-a08f-1a2a1d8d19ce" providerId="ADAL" clId="{9202E851-4EF3-45D9-B4AD-E14DCD70A255}" dt="2024-01-26T21:34:07.818" v="143"/>
        <pc:sldMkLst>
          <pc:docMk/>
          <pc:sldMk cId="2348168086" sldId="374"/>
        </pc:sldMkLst>
      </pc:sldChg>
      <pc:sldChg chg="add">
        <pc:chgData name="Maria White (Carrigtwohill CC)" userId="7a755ad2-2580-4691-a08f-1a2a1d8d19ce" providerId="ADAL" clId="{9202E851-4EF3-45D9-B4AD-E14DCD70A255}" dt="2024-01-26T21:40:06.784" v="152"/>
        <pc:sldMkLst>
          <pc:docMk/>
          <pc:sldMk cId="1280515005" sldId="375"/>
        </pc:sldMkLst>
      </pc:sldChg>
      <pc:sldChg chg="add">
        <pc:chgData name="Maria White (Carrigtwohill CC)" userId="7a755ad2-2580-4691-a08f-1a2a1d8d19ce" providerId="ADAL" clId="{9202E851-4EF3-45D9-B4AD-E14DCD70A255}" dt="2024-01-26T21:40:06.784" v="152"/>
        <pc:sldMkLst>
          <pc:docMk/>
          <pc:sldMk cId="3658673512" sldId="376"/>
        </pc:sldMkLst>
      </pc:sldChg>
      <pc:sldChg chg="add">
        <pc:chgData name="Maria White (Carrigtwohill CC)" userId="7a755ad2-2580-4691-a08f-1a2a1d8d19ce" providerId="ADAL" clId="{9202E851-4EF3-45D9-B4AD-E14DCD70A255}" dt="2024-01-26T21:40:06.784" v="152"/>
        <pc:sldMkLst>
          <pc:docMk/>
          <pc:sldMk cId="3109344940" sldId="377"/>
        </pc:sldMkLst>
      </pc:sldChg>
      <pc:sldChg chg="add">
        <pc:chgData name="Maria White (Carrigtwohill CC)" userId="7a755ad2-2580-4691-a08f-1a2a1d8d19ce" providerId="ADAL" clId="{9202E851-4EF3-45D9-B4AD-E14DCD70A255}" dt="2024-01-26T21:40:06.784" v="152"/>
        <pc:sldMkLst>
          <pc:docMk/>
          <pc:sldMk cId="951268153" sldId="378"/>
        </pc:sldMkLst>
      </pc:sldChg>
      <pc:sldChg chg="add">
        <pc:chgData name="Maria White (Carrigtwohill CC)" userId="7a755ad2-2580-4691-a08f-1a2a1d8d19ce" providerId="ADAL" clId="{9202E851-4EF3-45D9-B4AD-E14DCD70A255}" dt="2024-01-26T21:40:06.784" v="152"/>
        <pc:sldMkLst>
          <pc:docMk/>
          <pc:sldMk cId="4149676413" sldId="379"/>
        </pc:sldMkLst>
      </pc:sldChg>
      <pc:sldChg chg="add">
        <pc:chgData name="Maria White (Carrigtwohill CC)" userId="7a755ad2-2580-4691-a08f-1a2a1d8d19ce" providerId="ADAL" clId="{9202E851-4EF3-45D9-B4AD-E14DCD70A255}" dt="2024-01-26T21:40:06.784" v="152"/>
        <pc:sldMkLst>
          <pc:docMk/>
          <pc:sldMk cId="1763744080" sldId="380"/>
        </pc:sldMkLst>
      </pc:sldChg>
      <pc:sldChg chg="add">
        <pc:chgData name="Maria White (Carrigtwohill CC)" userId="7a755ad2-2580-4691-a08f-1a2a1d8d19ce" providerId="ADAL" clId="{9202E851-4EF3-45D9-B4AD-E14DCD70A255}" dt="2024-01-26T21:40:06.784" v="152"/>
        <pc:sldMkLst>
          <pc:docMk/>
          <pc:sldMk cId="831325280" sldId="381"/>
        </pc:sldMkLst>
      </pc:sldChg>
      <pc:sldChg chg="add">
        <pc:chgData name="Maria White (Carrigtwohill CC)" userId="7a755ad2-2580-4691-a08f-1a2a1d8d19ce" providerId="ADAL" clId="{9202E851-4EF3-45D9-B4AD-E14DCD70A255}" dt="2024-01-26T21:40:06.784" v="152"/>
        <pc:sldMkLst>
          <pc:docMk/>
          <pc:sldMk cId="3987650360" sldId="382"/>
        </pc:sldMkLst>
      </pc:sldChg>
      <pc:sldChg chg="add">
        <pc:chgData name="Maria White (Carrigtwohill CC)" userId="7a755ad2-2580-4691-a08f-1a2a1d8d19ce" providerId="ADAL" clId="{9202E851-4EF3-45D9-B4AD-E14DCD70A255}" dt="2024-01-26T21:40:06.784" v="152"/>
        <pc:sldMkLst>
          <pc:docMk/>
          <pc:sldMk cId="2415779158" sldId="383"/>
        </pc:sldMkLst>
      </pc:sldChg>
      <pc:sldChg chg="add">
        <pc:chgData name="Maria White (Carrigtwohill CC)" userId="7a755ad2-2580-4691-a08f-1a2a1d8d19ce" providerId="ADAL" clId="{9202E851-4EF3-45D9-B4AD-E14DCD70A255}" dt="2024-01-26T21:41:18.090" v="160"/>
        <pc:sldMkLst>
          <pc:docMk/>
          <pc:sldMk cId="2753398288" sldId="384"/>
        </pc:sldMkLst>
      </pc:sldChg>
      <pc:sldChg chg="add del">
        <pc:chgData name="Maria White (Carrigtwohill CC)" userId="7a755ad2-2580-4691-a08f-1a2a1d8d19ce" providerId="ADAL" clId="{9202E851-4EF3-45D9-B4AD-E14DCD70A255}" dt="2024-01-26T21:40:30.692" v="153" actId="2696"/>
        <pc:sldMkLst>
          <pc:docMk/>
          <pc:sldMk cId="4106840953" sldId="384"/>
        </pc:sldMkLst>
      </pc:sldChg>
      <pc:sldChg chg="add">
        <pc:chgData name="Maria White (Carrigtwohill CC)" userId="7a755ad2-2580-4691-a08f-1a2a1d8d19ce" providerId="ADAL" clId="{9202E851-4EF3-45D9-B4AD-E14DCD70A255}" dt="2024-01-26T21:41:18.168" v="162"/>
        <pc:sldMkLst>
          <pc:docMk/>
          <pc:sldMk cId="1284561199" sldId="385"/>
        </pc:sldMkLst>
      </pc:sldChg>
      <pc:sldChg chg="add del">
        <pc:chgData name="Maria White (Carrigtwohill CC)" userId="7a755ad2-2580-4691-a08f-1a2a1d8d19ce" providerId="ADAL" clId="{9202E851-4EF3-45D9-B4AD-E14DCD70A255}" dt="2024-01-26T21:41:32.805" v="171" actId="2696"/>
        <pc:sldMkLst>
          <pc:docMk/>
          <pc:sldMk cId="3758996664" sldId="386"/>
        </pc:sldMkLst>
      </pc:sldChg>
      <pc:sldChg chg="add">
        <pc:chgData name="Maria White (Carrigtwohill CC)" userId="7a755ad2-2580-4691-a08f-1a2a1d8d19ce" providerId="ADAL" clId="{9202E851-4EF3-45D9-B4AD-E14DCD70A255}" dt="2024-01-26T21:41:18.676" v="166"/>
        <pc:sldMkLst>
          <pc:docMk/>
          <pc:sldMk cId="4230444396" sldId="387"/>
        </pc:sldMkLst>
      </pc:sldChg>
      <pc:sldChg chg="add">
        <pc:chgData name="Maria White (Carrigtwohill CC)" userId="7a755ad2-2580-4691-a08f-1a2a1d8d19ce" providerId="ADAL" clId="{9202E851-4EF3-45D9-B4AD-E14DCD70A255}" dt="2024-01-26T21:41:18.785" v="168"/>
        <pc:sldMkLst>
          <pc:docMk/>
          <pc:sldMk cId="2111731925" sldId="388"/>
        </pc:sldMkLst>
      </pc:sldChg>
      <pc:sldChg chg="add">
        <pc:chgData name="Maria White (Carrigtwohill CC)" userId="7a755ad2-2580-4691-a08f-1a2a1d8d19ce" providerId="ADAL" clId="{9202E851-4EF3-45D9-B4AD-E14DCD70A255}" dt="2024-01-26T21:41:18.878" v="170"/>
        <pc:sldMkLst>
          <pc:docMk/>
          <pc:sldMk cId="2752671106" sldId="389"/>
        </pc:sldMkLst>
      </pc:sldChg>
      <pc:sldChg chg="add">
        <pc:chgData name="Maria White (Carrigtwohill CC)" userId="7a755ad2-2580-4691-a08f-1a2a1d8d19ce" providerId="ADAL" clId="{9202E851-4EF3-45D9-B4AD-E14DCD70A255}" dt="2024-01-27T10:28:24.671" v="265"/>
        <pc:sldMkLst>
          <pc:docMk/>
          <pc:sldMk cId="3025097991" sldId="390"/>
        </pc:sldMkLst>
      </pc:sldChg>
      <pc:sldChg chg="modSp add mod">
        <pc:chgData name="Maria White (Carrigtwohill CC)" userId="7a755ad2-2580-4691-a08f-1a2a1d8d19ce" providerId="ADAL" clId="{9202E851-4EF3-45D9-B4AD-E14DCD70A255}" dt="2024-01-27T10:28:54.432" v="284" actId="20577"/>
        <pc:sldMkLst>
          <pc:docMk/>
          <pc:sldMk cId="3607965556" sldId="391"/>
        </pc:sldMkLst>
        <pc:spChg chg="mod">
          <ac:chgData name="Maria White (Carrigtwohill CC)" userId="7a755ad2-2580-4691-a08f-1a2a1d8d19ce" providerId="ADAL" clId="{9202E851-4EF3-45D9-B4AD-E14DCD70A255}" dt="2024-01-27T10:28:54.432" v="284" actId="20577"/>
          <ac:spMkLst>
            <pc:docMk/>
            <pc:sldMk cId="3607965556" sldId="391"/>
            <ac:spMk id="3" creationId="{5BC4CFC9-F0EA-4BF9-BE1B-A2A3DE1ACF11}"/>
          </ac:spMkLst>
        </pc:spChg>
      </pc:sldChg>
      <pc:sldChg chg="add">
        <pc:chgData name="Maria White (Carrigtwohill CC)" userId="7a755ad2-2580-4691-a08f-1a2a1d8d19ce" providerId="ADAL" clId="{9202E851-4EF3-45D9-B4AD-E14DCD70A255}" dt="2024-01-27T10:28:24.780" v="269"/>
        <pc:sldMkLst>
          <pc:docMk/>
          <pc:sldMk cId="3426079802" sldId="392"/>
        </pc:sldMkLst>
      </pc:sldChg>
      <pc:sldChg chg="add">
        <pc:chgData name="Maria White (Carrigtwohill CC)" userId="7a755ad2-2580-4691-a08f-1a2a1d8d19ce" providerId="ADAL" clId="{9202E851-4EF3-45D9-B4AD-E14DCD70A255}" dt="2024-01-27T10:28:24.827" v="271"/>
        <pc:sldMkLst>
          <pc:docMk/>
          <pc:sldMk cId="4223315362" sldId="393"/>
        </pc:sldMkLst>
      </pc:sldChg>
      <pc:sldChg chg="add">
        <pc:chgData name="Maria White (Carrigtwohill CC)" userId="7a755ad2-2580-4691-a08f-1a2a1d8d19ce" providerId="ADAL" clId="{9202E851-4EF3-45D9-B4AD-E14DCD70A255}" dt="2024-01-27T10:28:25.405" v="273"/>
        <pc:sldMkLst>
          <pc:docMk/>
          <pc:sldMk cId="3841539528" sldId="394"/>
        </pc:sldMkLst>
      </pc:sldChg>
      <pc:sldChg chg="add del">
        <pc:chgData name="Maria White (Carrigtwohill CC)" userId="7a755ad2-2580-4691-a08f-1a2a1d8d19ce" providerId="ADAL" clId="{9202E851-4EF3-45D9-B4AD-E14DCD70A255}" dt="2024-01-27T10:29:14.538" v="285" actId="2696"/>
        <pc:sldMkLst>
          <pc:docMk/>
          <pc:sldMk cId="1137614904" sldId="395"/>
        </pc:sldMkLst>
      </pc:sldChg>
      <pc:sldChg chg="add">
        <pc:chgData name="Maria White (Carrigtwohill CC)" userId="7a755ad2-2580-4691-a08f-1a2a1d8d19ce" providerId="ADAL" clId="{9202E851-4EF3-45D9-B4AD-E14DCD70A255}" dt="2024-01-27T10:28:25.561" v="277"/>
        <pc:sldMkLst>
          <pc:docMk/>
          <pc:sldMk cId="2183064937" sldId="396"/>
        </pc:sldMkLst>
      </pc:sldChg>
      <pc:sldChg chg="add ord">
        <pc:chgData name="Maria White (Carrigtwohill CC)" userId="7a755ad2-2580-4691-a08f-1a2a1d8d19ce" providerId="ADAL" clId="{9202E851-4EF3-45D9-B4AD-E14DCD70A255}" dt="2024-01-27T10:30:01.570" v="289"/>
        <pc:sldMkLst>
          <pc:docMk/>
          <pc:sldMk cId="454482474" sldId="397"/>
        </pc:sldMkLst>
      </pc:sldChg>
      <pc:sldChg chg="add">
        <pc:chgData name="Maria White (Carrigtwohill CC)" userId="7a755ad2-2580-4691-a08f-1a2a1d8d19ce" providerId="ADAL" clId="{9202E851-4EF3-45D9-B4AD-E14DCD70A255}" dt="2024-01-27T10:28:25.796" v="281"/>
        <pc:sldMkLst>
          <pc:docMk/>
          <pc:sldMk cId="502569827" sldId="398"/>
        </pc:sldMkLst>
      </pc:sldChg>
      <pc:sldChg chg="add del">
        <pc:chgData name="Maria White (Carrigtwohill CC)" userId="7a755ad2-2580-4691-a08f-1a2a1d8d19ce" providerId="ADAL" clId="{9202E851-4EF3-45D9-B4AD-E14DCD70A255}" dt="2024-01-28T22:32:38.933" v="309"/>
        <pc:sldMkLst>
          <pc:docMk/>
          <pc:sldMk cId="3156308795" sldId="400"/>
        </pc:sldMkLst>
      </pc:sldChg>
      <pc:sldChg chg="add del">
        <pc:chgData name="Maria White (Carrigtwohill CC)" userId="7a755ad2-2580-4691-a08f-1a2a1d8d19ce" providerId="ADAL" clId="{9202E851-4EF3-45D9-B4AD-E14DCD70A255}" dt="2024-01-28T22:32:38.933" v="309"/>
        <pc:sldMkLst>
          <pc:docMk/>
          <pc:sldMk cId="2570793844" sldId="401"/>
        </pc:sldMkLst>
      </pc:sldChg>
      <pc:sldChg chg="add del">
        <pc:chgData name="Maria White (Carrigtwohill CC)" userId="7a755ad2-2580-4691-a08f-1a2a1d8d19ce" providerId="ADAL" clId="{9202E851-4EF3-45D9-B4AD-E14DCD70A255}" dt="2024-01-28T22:32:38.933" v="309"/>
        <pc:sldMkLst>
          <pc:docMk/>
          <pc:sldMk cId="3337962310" sldId="402"/>
        </pc:sldMkLst>
      </pc:sldChg>
      <pc:sldChg chg="add del">
        <pc:chgData name="Maria White (Carrigtwohill CC)" userId="7a755ad2-2580-4691-a08f-1a2a1d8d19ce" providerId="ADAL" clId="{9202E851-4EF3-45D9-B4AD-E14DCD70A255}" dt="2024-01-28T22:32:38.933" v="309"/>
        <pc:sldMkLst>
          <pc:docMk/>
          <pc:sldMk cId="3439012402" sldId="403"/>
        </pc:sldMkLst>
      </pc:sldChg>
      <pc:sldChg chg="add del">
        <pc:chgData name="Maria White (Carrigtwohill CC)" userId="7a755ad2-2580-4691-a08f-1a2a1d8d19ce" providerId="ADAL" clId="{9202E851-4EF3-45D9-B4AD-E14DCD70A255}" dt="2024-01-28T22:32:38.933" v="309"/>
        <pc:sldMkLst>
          <pc:docMk/>
          <pc:sldMk cId="3169512877" sldId="404"/>
        </pc:sldMkLst>
      </pc:sldChg>
      <pc:sldChg chg="add del">
        <pc:chgData name="Maria White (Carrigtwohill CC)" userId="7a755ad2-2580-4691-a08f-1a2a1d8d19ce" providerId="ADAL" clId="{9202E851-4EF3-45D9-B4AD-E14DCD70A255}" dt="2024-01-28T22:32:38.933" v="309"/>
        <pc:sldMkLst>
          <pc:docMk/>
          <pc:sldMk cId="604594076" sldId="405"/>
        </pc:sldMkLst>
      </pc:sldChg>
      <pc:sldChg chg="add del">
        <pc:chgData name="Maria White (Carrigtwohill CC)" userId="7a755ad2-2580-4691-a08f-1a2a1d8d19ce" providerId="ADAL" clId="{9202E851-4EF3-45D9-B4AD-E14DCD70A255}" dt="2024-01-28T22:32:38.933" v="309"/>
        <pc:sldMkLst>
          <pc:docMk/>
          <pc:sldMk cId="3944321768" sldId="406"/>
        </pc:sldMkLst>
      </pc:sldChg>
      <pc:sldChg chg="add del">
        <pc:chgData name="Maria White (Carrigtwohill CC)" userId="7a755ad2-2580-4691-a08f-1a2a1d8d19ce" providerId="ADAL" clId="{9202E851-4EF3-45D9-B4AD-E14DCD70A255}" dt="2024-01-28T22:32:38.933" v="309"/>
        <pc:sldMkLst>
          <pc:docMk/>
          <pc:sldMk cId="3034684869" sldId="407"/>
        </pc:sldMkLst>
      </pc:sldChg>
      <pc:sldChg chg="ord">
        <pc:chgData name="Maria White (Carrigtwohill CC)" userId="7a755ad2-2580-4691-a08f-1a2a1d8d19ce" providerId="ADAL" clId="{9202E851-4EF3-45D9-B4AD-E14DCD70A255}" dt="2024-01-29T21:47:24.727" v="354"/>
        <pc:sldMkLst>
          <pc:docMk/>
          <pc:sldMk cId="1183578081" sldId="408"/>
        </pc:sldMkLst>
      </pc:sldChg>
      <pc:sldChg chg="add del">
        <pc:chgData name="Maria White (Carrigtwohill CC)" userId="7a755ad2-2580-4691-a08f-1a2a1d8d19ce" providerId="ADAL" clId="{9202E851-4EF3-45D9-B4AD-E14DCD70A255}" dt="2024-01-28T22:32:31.123" v="306" actId="27028"/>
        <pc:sldMkLst>
          <pc:docMk/>
          <pc:sldMk cId="1932217686" sldId="408"/>
        </pc:sldMkLst>
      </pc:sldChg>
      <pc:sldChg chg="add del">
        <pc:chgData name="Maria White (Carrigtwohill CC)" userId="7a755ad2-2580-4691-a08f-1a2a1d8d19ce" providerId="ADAL" clId="{9202E851-4EF3-45D9-B4AD-E14DCD70A255}" dt="2024-01-28T22:32:31.123" v="306" actId="27028"/>
        <pc:sldMkLst>
          <pc:docMk/>
          <pc:sldMk cId="2261195687" sldId="409"/>
        </pc:sldMkLst>
      </pc:sldChg>
      <pc:sldChg chg="del">
        <pc:chgData name="Maria White (Carrigtwohill CC)" userId="7a755ad2-2580-4691-a08f-1a2a1d8d19ce" providerId="ADAL" clId="{9202E851-4EF3-45D9-B4AD-E14DCD70A255}" dt="2024-01-29T21:47:50.605" v="355" actId="2696"/>
        <pc:sldMkLst>
          <pc:docMk/>
          <pc:sldMk cId="4044973287" sldId="409"/>
        </pc:sldMkLst>
      </pc:sldChg>
      <pc:sldChg chg="add del">
        <pc:chgData name="Maria White (Carrigtwohill CC)" userId="7a755ad2-2580-4691-a08f-1a2a1d8d19ce" providerId="ADAL" clId="{9202E851-4EF3-45D9-B4AD-E14DCD70A255}" dt="2024-01-28T22:32:31.123" v="306" actId="27028"/>
        <pc:sldMkLst>
          <pc:docMk/>
          <pc:sldMk cId="3542074888" sldId="410"/>
        </pc:sldMkLst>
      </pc:sldChg>
      <pc:sldChg chg="del">
        <pc:chgData name="Maria White (Carrigtwohill CC)" userId="7a755ad2-2580-4691-a08f-1a2a1d8d19ce" providerId="ADAL" clId="{9202E851-4EF3-45D9-B4AD-E14DCD70A255}" dt="2024-01-29T21:48:32.254" v="356" actId="2696"/>
        <pc:sldMkLst>
          <pc:docMk/>
          <pc:sldMk cId="4257935608" sldId="410"/>
        </pc:sldMkLst>
      </pc:sldChg>
      <pc:sldChg chg="add del">
        <pc:chgData name="Maria White (Carrigtwohill CC)" userId="7a755ad2-2580-4691-a08f-1a2a1d8d19ce" providerId="ADAL" clId="{9202E851-4EF3-45D9-B4AD-E14DCD70A255}" dt="2024-01-28T22:32:31.123" v="306" actId="27028"/>
        <pc:sldMkLst>
          <pc:docMk/>
          <pc:sldMk cId="1817383117" sldId="411"/>
        </pc:sldMkLst>
      </pc:sldChg>
      <pc:sldChg chg="del">
        <pc:chgData name="Maria White (Carrigtwohill CC)" userId="7a755ad2-2580-4691-a08f-1a2a1d8d19ce" providerId="ADAL" clId="{9202E851-4EF3-45D9-B4AD-E14DCD70A255}" dt="2024-01-29T21:49:17.628" v="357" actId="2696"/>
        <pc:sldMkLst>
          <pc:docMk/>
          <pc:sldMk cId="4246924995" sldId="411"/>
        </pc:sldMkLst>
      </pc:sldChg>
      <pc:sldChg chg="modSp del mod">
        <pc:chgData name="Maria White (Carrigtwohill CC)" userId="7a755ad2-2580-4691-a08f-1a2a1d8d19ce" providerId="ADAL" clId="{9202E851-4EF3-45D9-B4AD-E14DCD70A255}" dt="2024-01-29T21:49:59.536" v="359" actId="2696"/>
        <pc:sldMkLst>
          <pc:docMk/>
          <pc:sldMk cId="845512060" sldId="412"/>
        </pc:sldMkLst>
        <pc:spChg chg="mod">
          <ac:chgData name="Maria White (Carrigtwohill CC)" userId="7a755ad2-2580-4691-a08f-1a2a1d8d19ce" providerId="ADAL" clId="{9202E851-4EF3-45D9-B4AD-E14DCD70A255}" dt="2024-01-29T21:49:54.462" v="358" actId="20577"/>
          <ac:spMkLst>
            <pc:docMk/>
            <pc:sldMk cId="845512060" sldId="412"/>
            <ac:spMk id="6" creationId="{965111C3-8478-9E00-30E9-9C2A24D9EE8D}"/>
          </ac:spMkLst>
        </pc:spChg>
      </pc:sldChg>
      <pc:sldChg chg="add del">
        <pc:chgData name="Maria White (Carrigtwohill CC)" userId="7a755ad2-2580-4691-a08f-1a2a1d8d19ce" providerId="ADAL" clId="{9202E851-4EF3-45D9-B4AD-E14DCD70A255}" dt="2024-01-28T22:32:31.123" v="306" actId="27028"/>
        <pc:sldMkLst>
          <pc:docMk/>
          <pc:sldMk cId="3367603461" sldId="412"/>
        </pc:sldMkLst>
      </pc:sldChg>
      <pc:sldChg chg="del">
        <pc:chgData name="Maria White (Carrigtwohill CC)" userId="7a755ad2-2580-4691-a08f-1a2a1d8d19ce" providerId="ADAL" clId="{9202E851-4EF3-45D9-B4AD-E14DCD70A255}" dt="2024-01-29T21:50:30.746" v="360" actId="2696"/>
        <pc:sldMkLst>
          <pc:docMk/>
          <pc:sldMk cId="1396083091" sldId="413"/>
        </pc:sldMkLst>
      </pc:sldChg>
      <pc:sldChg chg="add del">
        <pc:chgData name="Maria White (Carrigtwohill CC)" userId="7a755ad2-2580-4691-a08f-1a2a1d8d19ce" providerId="ADAL" clId="{9202E851-4EF3-45D9-B4AD-E14DCD70A255}" dt="2024-01-28T22:32:31.123" v="306" actId="27028"/>
        <pc:sldMkLst>
          <pc:docMk/>
          <pc:sldMk cId="1652797161" sldId="413"/>
        </pc:sldMkLst>
      </pc:sldChg>
      <pc:sldChg chg="add del">
        <pc:chgData name="Maria White (Carrigtwohill CC)" userId="7a755ad2-2580-4691-a08f-1a2a1d8d19ce" providerId="ADAL" clId="{9202E851-4EF3-45D9-B4AD-E14DCD70A255}" dt="2024-01-28T22:32:31.123" v="306" actId="27028"/>
        <pc:sldMkLst>
          <pc:docMk/>
          <pc:sldMk cId="1750020068" sldId="414"/>
        </pc:sldMkLst>
      </pc:sldChg>
      <pc:sldChg chg="del">
        <pc:chgData name="Maria White (Carrigtwohill CC)" userId="7a755ad2-2580-4691-a08f-1a2a1d8d19ce" providerId="ADAL" clId="{9202E851-4EF3-45D9-B4AD-E14DCD70A255}" dt="2024-01-29T21:51:14.740" v="361" actId="2696"/>
        <pc:sldMkLst>
          <pc:docMk/>
          <pc:sldMk cId="2200134086" sldId="414"/>
        </pc:sldMkLst>
      </pc:sldChg>
      <pc:sldChg chg="del">
        <pc:chgData name="Maria White (Carrigtwohill CC)" userId="7a755ad2-2580-4691-a08f-1a2a1d8d19ce" providerId="ADAL" clId="{9202E851-4EF3-45D9-B4AD-E14DCD70A255}" dt="2024-01-29T21:51:52.698" v="362" actId="2696"/>
        <pc:sldMkLst>
          <pc:docMk/>
          <pc:sldMk cId="117493516" sldId="415"/>
        </pc:sldMkLst>
      </pc:sldChg>
      <pc:sldChg chg="add del">
        <pc:chgData name="Maria White (Carrigtwohill CC)" userId="7a755ad2-2580-4691-a08f-1a2a1d8d19ce" providerId="ADAL" clId="{9202E851-4EF3-45D9-B4AD-E14DCD70A255}" dt="2024-01-28T22:32:31.123" v="306" actId="27028"/>
        <pc:sldMkLst>
          <pc:docMk/>
          <pc:sldMk cId="2343511170" sldId="415"/>
        </pc:sldMkLst>
      </pc:sldChg>
      <pc:sldChg chg="del">
        <pc:chgData name="Maria White (Carrigtwohill CC)" userId="7a755ad2-2580-4691-a08f-1a2a1d8d19ce" providerId="ADAL" clId="{9202E851-4EF3-45D9-B4AD-E14DCD70A255}" dt="2024-01-29T21:52:39.026" v="363" actId="2696"/>
        <pc:sldMkLst>
          <pc:docMk/>
          <pc:sldMk cId="1788565945" sldId="416"/>
        </pc:sldMkLst>
      </pc:sldChg>
      <pc:sldMasterChg chg="add del addSldLayout delSldLayout">
        <pc:chgData name="Maria White (Carrigtwohill CC)" userId="7a755ad2-2580-4691-a08f-1a2a1d8d19ce" providerId="ADAL" clId="{9202E851-4EF3-45D9-B4AD-E14DCD70A255}" dt="2024-01-28T22:32:38.893" v="308" actId="27028"/>
        <pc:sldMasterMkLst>
          <pc:docMk/>
          <pc:sldMasterMk cId="0" sldId="2147483648"/>
        </pc:sldMasterMkLst>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49"/>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0"/>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1"/>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2"/>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3"/>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4"/>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5"/>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6"/>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8"/>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59"/>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1"/>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2"/>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4"/>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7"/>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8"/>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69"/>
          </pc:sldLayoutMkLst>
        </pc:sldLayoutChg>
        <pc:sldLayoutChg chg="add del">
          <pc:chgData name="Maria White (Carrigtwohill CC)" userId="7a755ad2-2580-4691-a08f-1a2a1d8d19ce" providerId="ADAL" clId="{9202E851-4EF3-45D9-B4AD-E14DCD70A255}" dt="2024-01-28T22:32:38.893" v="308" actId="27028"/>
          <pc:sldLayoutMkLst>
            <pc:docMk/>
            <pc:sldMasterMk cId="0" sldId="2147483648"/>
            <pc:sldLayoutMk cId="0" sldId="2147483670"/>
          </pc:sldLayoutMkLst>
        </pc:sldLayoutChg>
      </pc:sldMasterChg>
      <pc:sldMasterChg chg="add del replId addSldLayout delSldLayout modSldLayout">
        <pc:chgData name="Maria White (Carrigtwohill CC)" userId="7a755ad2-2580-4691-a08f-1a2a1d8d19ce" providerId="ADAL" clId="{9202E851-4EF3-45D9-B4AD-E14DCD70A255}" dt="2024-01-26T21:34:07.182" v="134" actId="27028"/>
        <pc:sldMasterMkLst>
          <pc:docMk/>
          <pc:sldMasterMk cId="4158489239" sldId="2147483695"/>
        </pc:sldMasterMkLst>
        <pc:sldLayoutChg chg="add del replId">
          <pc:chgData name="Maria White (Carrigtwohill CC)" userId="7a755ad2-2580-4691-a08f-1a2a1d8d19ce" providerId="ADAL" clId="{9202E851-4EF3-45D9-B4AD-E14DCD70A255}" dt="2024-01-26T21:34:07.135" v="132" actId="27028"/>
          <pc:sldLayoutMkLst>
            <pc:docMk/>
            <pc:sldMasterMk cId="4158489239" sldId="2147483695"/>
            <pc:sldLayoutMk cId="2437272135" sldId="2147483696"/>
          </pc:sldLayoutMkLst>
        </pc:sldLayoutChg>
        <pc:sldLayoutChg chg="add del replId">
          <pc:chgData name="Maria White (Carrigtwohill CC)" userId="7a755ad2-2580-4691-a08f-1a2a1d8d19ce" providerId="ADAL" clId="{9202E851-4EF3-45D9-B4AD-E14DCD70A255}" dt="2024-01-26T21:34:07.182" v="134" actId="27028"/>
          <pc:sldLayoutMkLst>
            <pc:docMk/>
            <pc:sldMasterMk cId="4158489239" sldId="2147483695"/>
            <pc:sldLayoutMk cId="4221453614" sldId="2147483697"/>
          </pc:sldLayoutMkLst>
        </pc:sldLayoutChg>
      </pc:sldMasterChg>
      <pc:sldMasterChg chg="add replId addSldLayout modSldLayout">
        <pc:chgData name="Maria White (Carrigtwohill CC)" userId="7a755ad2-2580-4691-a08f-1a2a1d8d19ce" providerId="ADAL" clId="{9202E851-4EF3-45D9-B4AD-E14DCD70A255}" dt="2024-01-26T21:40:06.753" v="151" actId="27028"/>
        <pc:sldMasterMkLst>
          <pc:docMk/>
          <pc:sldMasterMk cId="0" sldId="2147483698"/>
        </pc:sldMasterMkLst>
        <pc:sldLayoutChg chg="add replId">
          <pc:chgData name="Maria White (Carrigtwohill CC)" userId="7a755ad2-2580-4691-a08f-1a2a1d8d19ce" providerId="ADAL" clId="{9202E851-4EF3-45D9-B4AD-E14DCD70A255}" dt="2024-01-26T21:40:06.753" v="151" actId="27028"/>
          <pc:sldLayoutMkLst>
            <pc:docMk/>
            <pc:sldMasterMk cId="0" sldId="2147483698"/>
            <pc:sldLayoutMk cId="0" sldId="2147483699"/>
          </pc:sldLayoutMkLst>
        </pc:sldLayoutChg>
        <pc:sldLayoutChg chg="add replId">
          <pc:chgData name="Maria White (Carrigtwohill CC)" userId="7a755ad2-2580-4691-a08f-1a2a1d8d19ce" providerId="ADAL" clId="{9202E851-4EF3-45D9-B4AD-E14DCD70A255}" dt="2024-01-26T21:40:06.753" v="151" actId="27028"/>
          <pc:sldLayoutMkLst>
            <pc:docMk/>
            <pc:sldMasterMk cId="0" sldId="2147483698"/>
            <pc:sldLayoutMk cId="0" sldId="2147483700"/>
          </pc:sldLayoutMkLst>
        </pc:sldLayoutChg>
      </pc:sldMasterChg>
      <pc:sldMasterChg chg="add addSldLayout">
        <pc:chgData name="Maria White (Carrigtwohill CC)" userId="7a755ad2-2580-4691-a08f-1a2a1d8d19ce" providerId="ADAL" clId="{9202E851-4EF3-45D9-B4AD-E14DCD70A255}" dt="2024-01-26T21:41:18.090" v="159" actId="27028"/>
        <pc:sldMasterMkLst>
          <pc:docMk/>
          <pc:sldMasterMk cId="3470206812" sldId="2147483749"/>
        </pc:sldMasterMkLst>
        <pc:sldLayoutChg chg="add">
          <pc:chgData name="Maria White (Carrigtwohill CC)" userId="7a755ad2-2580-4691-a08f-1a2a1d8d19ce" providerId="ADAL" clId="{9202E851-4EF3-45D9-B4AD-E14DCD70A255}" dt="2024-01-26T21:41:18.090" v="159" actId="27028"/>
          <pc:sldLayoutMkLst>
            <pc:docMk/>
            <pc:sldMasterMk cId="3470206812" sldId="2147483749"/>
            <pc:sldLayoutMk cId="2592476375" sldId="2147483750"/>
          </pc:sldLayoutMkLst>
        </pc:sldLayoutChg>
      </pc:sldMasterChg>
      <pc:sldMasterChg chg="add replId addSldLayout modSldLayout">
        <pc:chgData name="Maria White (Carrigtwohill CC)" userId="7a755ad2-2580-4691-a08f-1a2a1d8d19ce" providerId="ADAL" clId="{9202E851-4EF3-45D9-B4AD-E14DCD70A255}" dt="2024-01-28T22:32:38.893" v="308" actId="27028"/>
        <pc:sldMasterMkLst>
          <pc:docMk/>
          <pc:sldMasterMk cId="876758845" sldId="2147483751"/>
        </pc:sldMasterMkLst>
        <pc:sldLayoutChg chg="add">
          <pc:chgData name="Maria White (Carrigtwohill CC)" userId="7a755ad2-2580-4691-a08f-1a2a1d8d19ce" providerId="ADAL" clId="{9202E851-4EF3-45D9-B4AD-E14DCD70A255}" dt="2024-01-26T21:40:06.753" v="151" actId="27028"/>
          <pc:sldLayoutMkLst>
            <pc:docMk/>
            <pc:sldMasterMk cId="876758845" sldId="2147483751"/>
            <pc:sldLayoutMk cId="2892564959" sldId="2147483657"/>
          </pc:sldLayoutMkLst>
        </pc:sldLayoutChg>
        <pc:sldLayoutChg chg="add replId">
          <pc:chgData name="Maria White (Carrigtwohill CC)" userId="7a755ad2-2580-4691-a08f-1a2a1d8d19ce" providerId="ADAL" clId="{9202E851-4EF3-45D9-B4AD-E14DCD70A255}" dt="2024-01-27T10:28:24.655" v="264" actId="27028"/>
          <pc:sldLayoutMkLst>
            <pc:docMk/>
            <pc:sldMasterMk cId="876758845" sldId="2147483751"/>
            <pc:sldLayoutMk cId="3427522554" sldId="2147483752"/>
          </pc:sldLayoutMkLst>
        </pc:sldLayoutChg>
        <pc:sldLayoutChg chg="add replId">
          <pc:chgData name="Maria White (Carrigtwohill CC)" userId="7a755ad2-2580-4691-a08f-1a2a1d8d19ce" providerId="ADAL" clId="{9202E851-4EF3-45D9-B4AD-E14DCD70A255}" dt="2024-01-27T10:28:24.718" v="266" actId="27028"/>
          <pc:sldLayoutMkLst>
            <pc:docMk/>
            <pc:sldMasterMk cId="876758845" sldId="2147483751"/>
            <pc:sldLayoutMk cId="1046808621" sldId="2147483753"/>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2536559384" sldId="2147483757"/>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204155956" sldId="2147483758"/>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1945910818" sldId="2147483759"/>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3589246003" sldId="2147483760"/>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2466376982" sldId="2147483761"/>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1373460404" sldId="2147483762"/>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95659446" sldId="2147483763"/>
          </pc:sldLayoutMkLst>
        </pc:sldLayoutChg>
        <pc:sldLayoutChg chg="add replId">
          <pc:chgData name="Maria White (Carrigtwohill CC)" userId="7a755ad2-2580-4691-a08f-1a2a1d8d19ce" providerId="ADAL" clId="{9202E851-4EF3-45D9-B4AD-E14DCD70A255}" dt="2024-01-28T22:32:38.893" v="308" actId="27028"/>
          <pc:sldLayoutMkLst>
            <pc:docMk/>
            <pc:sldMasterMk cId="876758845" sldId="2147483751"/>
            <pc:sldLayoutMk cId="109194203" sldId="2147483764"/>
          </pc:sldLayoutMkLst>
        </pc:sldLayoutChg>
      </pc:sldMasterChg>
      <pc:sldMasterChg chg="add replId addSldLayout modSldLayout">
        <pc:chgData name="Maria White (Carrigtwohill CC)" userId="7a755ad2-2580-4691-a08f-1a2a1d8d19ce" providerId="ADAL" clId="{9202E851-4EF3-45D9-B4AD-E14DCD70A255}" dt="2024-01-28T22:32:38.893" v="308" actId="27028"/>
        <pc:sldMasterMkLst>
          <pc:docMk/>
          <pc:sldMasterMk cId="4158489239" sldId="2147483754"/>
        </pc:sldMasterMkLst>
        <pc:sldLayoutChg chg="add replId">
          <pc:chgData name="Maria White (Carrigtwohill CC)" userId="7a755ad2-2580-4691-a08f-1a2a1d8d19ce" providerId="ADAL" clId="{9202E851-4EF3-45D9-B4AD-E14DCD70A255}" dt="2024-01-28T22:32:38.893" v="308" actId="27028"/>
          <pc:sldLayoutMkLst>
            <pc:docMk/>
            <pc:sldMasterMk cId="4158489239" sldId="2147483754"/>
            <pc:sldLayoutMk cId="2437272135" sldId="2147483755"/>
          </pc:sldLayoutMkLst>
        </pc:sldLayoutChg>
        <pc:sldLayoutChg chg="add replId">
          <pc:chgData name="Maria White (Carrigtwohill CC)" userId="7a755ad2-2580-4691-a08f-1a2a1d8d19ce" providerId="ADAL" clId="{9202E851-4EF3-45D9-B4AD-E14DCD70A255}" dt="2024-01-28T22:32:38.893" v="308" actId="27028"/>
          <pc:sldLayoutMkLst>
            <pc:docMk/>
            <pc:sldMasterMk cId="4158489239" sldId="2147483754"/>
            <pc:sldLayoutMk cId="4221453614" sldId="2147483756"/>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43C1D-01EA-40AA-B881-095B13B890C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C00ACBD-2A0C-4123-BB72-D216B5CE3271}">
      <dgm:prSet/>
      <dgm:spPr/>
      <dgm:t>
        <a:bodyPr/>
        <a:lstStyle/>
        <a:p>
          <a:r>
            <a:rPr lang="en-US" b="0" i="0"/>
            <a:t>The subject follows on from Junior Cert Engineering. Ideal for anyone that has sat the subject at Junior Cert but </a:t>
          </a:r>
          <a:endParaRPr lang="en-US"/>
        </a:p>
      </dgm:t>
    </dgm:pt>
    <dgm:pt modelId="{3622CA2E-E061-4FF0-8B88-E1EE5B537CEA}" type="parTrans" cxnId="{89514283-22E8-484A-BDE4-3AD51BC3E9E2}">
      <dgm:prSet/>
      <dgm:spPr/>
      <dgm:t>
        <a:bodyPr/>
        <a:lstStyle/>
        <a:p>
          <a:endParaRPr lang="en-US"/>
        </a:p>
      </dgm:t>
    </dgm:pt>
    <dgm:pt modelId="{9A3B79E4-2F23-4C3A-894D-753196896090}" type="sibTrans" cxnId="{89514283-22E8-484A-BDE4-3AD51BC3E9E2}">
      <dgm:prSet/>
      <dgm:spPr/>
      <dgm:t>
        <a:bodyPr/>
        <a:lstStyle/>
        <a:p>
          <a:endParaRPr lang="en-US"/>
        </a:p>
      </dgm:t>
    </dgm:pt>
    <dgm:pt modelId="{F5CF472D-BAD6-4E2B-A2E3-35B2306BC59C}">
      <dgm:prSet/>
      <dgm:spPr/>
      <dgm:t>
        <a:bodyPr/>
        <a:lstStyle/>
        <a:p>
          <a:r>
            <a:rPr lang="en-US" b="0" i="0"/>
            <a:t>Each student should have an aptitude for and an interest in design and practical work. </a:t>
          </a:r>
          <a:endParaRPr lang="en-US"/>
        </a:p>
      </dgm:t>
    </dgm:pt>
    <dgm:pt modelId="{1156053B-F0BB-4FE7-A2BE-7879759CBC50}" type="parTrans" cxnId="{8122548F-21B0-4C1A-A0AA-4C6D9D7EF1B0}">
      <dgm:prSet/>
      <dgm:spPr/>
      <dgm:t>
        <a:bodyPr/>
        <a:lstStyle/>
        <a:p>
          <a:endParaRPr lang="en-US"/>
        </a:p>
      </dgm:t>
    </dgm:pt>
    <dgm:pt modelId="{CD9F55B8-8D2B-4E0F-8A25-B26072C003B3}" type="sibTrans" cxnId="{8122548F-21B0-4C1A-A0AA-4C6D9D7EF1B0}">
      <dgm:prSet/>
      <dgm:spPr/>
      <dgm:t>
        <a:bodyPr/>
        <a:lstStyle/>
        <a:p>
          <a:endParaRPr lang="en-US"/>
        </a:p>
      </dgm:t>
    </dgm:pt>
    <dgm:pt modelId="{16F08CBB-AE2C-4E32-92AE-C2C0D71A4200}">
      <dgm:prSet/>
      <dgm:spPr/>
      <dgm:t>
        <a:bodyPr/>
        <a:lstStyle/>
        <a:p>
          <a:r>
            <a:rPr lang="en-US"/>
            <a:t>Someone that enjoys creating and problem solving.</a:t>
          </a:r>
        </a:p>
      </dgm:t>
    </dgm:pt>
    <dgm:pt modelId="{42358AC7-7A39-4955-A1CE-C9B12237C26F}" type="parTrans" cxnId="{6AE90C94-FD78-416D-8D0F-ABBF490F9D9C}">
      <dgm:prSet/>
      <dgm:spPr/>
      <dgm:t>
        <a:bodyPr/>
        <a:lstStyle/>
        <a:p>
          <a:endParaRPr lang="en-US"/>
        </a:p>
      </dgm:t>
    </dgm:pt>
    <dgm:pt modelId="{EC5E26AE-D324-4BF6-B7C0-0F731DAEF277}" type="sibTrans" cxnId="{6AE90C94-FD78-416D-8D0F-ABBF490F9D9C}">
      <dgm:prSet/>
      <dgm:spPr/>
      <dgm:t>
        <a:bodyPr/>
        <a:lstStyle/>
        <a:p>
          <a:endParaRPr lang="en-US"/>
        </a:p>
      </dgm:t>
    </dgm:pt>
    <dgm:pt modelId="{41C0FD57-14AD-494D-8242-31CCC6C22CE7}">
      <dgm:prSet/>
      <dgm:spPr/>
      <dgm:t>
        <a:bodyPr/>
        <a:lstStyle/>
        <a:p>
          <a:r>
            <a:rPr lang="en-US"/>
            <a:t>Someone that enjoys fixing things and understanding how different things work.</a:t>
          </a:r>
        </a:p>
      </dgm:t>
    </dgm:pt>
    <dgm:pt modelId="{605A14BB-06A6-4D88-80E9-BA1C0750A651}" type="parTrans" cxnId="{C946F0B8-1CAE-49AB-9C34-B7007B9FCA59}">
      <dgm:prSet/>
      <dgm:spPr/>
      <dgm:t>
        <a:bodyPr/>
        <a:lstStyle/>
        <a:p>
          <a:endParaRPr lang="en-US"/>
        </a:p>
      </dgm:t>
    </dgm:pt>
    <dgm:pt modelId="{8344839A-80D0-4E00-8E3C-D89BD1E9934D}" type="sibTrans" cxnId="{C946F0B8-1CAE-49AB-9C34-B7007B9FCA59}">
      <dgm:prSet/>
      <dgm:spPr/>
      <dgm:t>
        <a:bodyPr/>
        <a:lstStyle/>
        <a:p>
          <a:endParaRPr lang="en-US"/>
        </a:p>
      </dgm:t>
    </dgm:pt>
    <dgm:pt modelId="{F43D3F68-995E-40DF-AE20-160DDDDFCD09}" type="pres">
      <dgm:prSet presAssocID="{95243C1D-01EA-40AA-B881-095B13B890C3}" presName="root" presStyleCnt="0">
        <dgm:presLayoutVars>
          <dgm:dir/>
          <dgm:resizeHandles val="exact"/>
        </dgm:presLayoutVars>
      </dgm:prSet>
      <dgm:spPr/>
    </dgm:pt>
    <dgm:pt modelId="{1E0DC8A0-B6EB-416D-88EE-861A918EF4D3}" type="pres">
      <dgm:prSet presAssocID="{CC00ACBD-2A0C-4123-BB72-D216B5CE3271}" presName="compNode" presStyleCnt="0"/>
      <dgm:spPr/>
    </dgm:pt>
    <dgm:pt modelId="{7BFA66A7-91C7-40BE-B6B2-E8514884B595}" type="pres">
      <dgm:prSet presAssocID="{CC00ACBD-2A0C-4123-BB72-D216B5CE3271}" presName="bgRect" presStyleLbl="bgShp" presStyleIdx="0" presStyleCnt="4"/>
      <dgm:spPr/>
    </dgm:pt>
    <dgm:pt modelId="{F1526265-3066-4510-BDFF-481D6E0AAD90}" type="pres">
      <dgm:prSet presAssocID="{CC00ACBD-2A0C-4123-BB72-D216B5CE32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FB4F7CB6-49F1-46EA-92F9-D61470533234}" type="pres">
      <dgm:prSet presAssocID="{CC00ACBD-2A0C-4123-BB72-D216B5CE3271}" presName="spaceRect" presStyleCnt="0"/>
      <dgm:spPr/>
    </dgm:pt>
    <dgm:pt modelId="{83BCF724-C020-49F1-964B-DBC8C1B21E5A}" type="pres">
      <dgm:prSet presAssocID="{CC00ACBD-2A0C-4123-BB72-D216B5CE3271}" presName="parTx" presStyleLbl="revTx" presStyleIdx="0" presStyleCnt="4">
        <dgm:presLayoutVars>
          <dgm:chMax val="0"/>
          <dgm:chPref val="0"/>
        </dgm:presLayoutVars>
      </dgm:prSet>
      <dgm:spPr/>
    </dgm:pt>
    <dgm:pt modelId="{9DAEE8DF-52A0-4DC9-88D3-3D2152CB1C99}" type="pres">
      <dgm:prSet presAssocID="{9A3B79E4-2F23-4C3A-894D-753196896090}" presName="sibTrans" presStyleCnt="0"/>
      <dgm:spPr/>
    </dgm:pt>
    <dgm:pt modelId="{9DB40055-F29B-433B-87B2-A529C2846C89}" type="pres">
      <dgm:prSet presAssocID="{F5CF472D-BAD6-4E2B-A2E3-35B2306BC59C}" presName="compNode" presStyleCnt="0"/>
      <dgm:spPr/>
    </dgm:pt>
    <dgm:pt modelId="{982D8CDA-C321-4765-BA3D-5E66D407620D}" type="pres">
      <dgm:prSet presAssocID="{F5CF472D-BAD6-4E2B-A2E3-35B2306BC59C}" presName="bgRect" presStyleLbl="bgShp" presStyleIdx="1" presStyleCnt="4"/>
      <dgm:spPr/>
    </dgm:pt>
    <dgm:pt modelId="{E4CDAB7B-A8E3-4352-B4D9-3EEAC099D7C9}" type="pres">
      <dgm:prSet presAssocID="{F5CF472D-BAD6-4E2B-A2E3-35B2306BC5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21D8845A-9CDD-4E5E-B376-84C4F904E407}" type="pres">
      <dgm:prSet presAssocID="{F5CF472D-BAD6-4E2B-A2E3-35B2306BC59C}" presName="spaceRect" presStyleCnt="0"/>
      <dgm:spPr/>
    </dgm:pt>
    <dgm:pt modelId="{B68A790D-7A91-4B22-AF75-7F81F12FB0B0}" type="pres">
      <dgm:prSet presAssocID="{F5CF472D-BAD6-4E2B-A2E3-35B2306BC59C}" presName="parTx" presStyleLbl="revTx" presStyleIdx="1" presStyleCnt="4">
        <dgm:presLayoutVars>
          <dgm:chMax val="0"/>
          <dgm:chPref val="0"/>
        </dgm:presLayoutVars>
      </dgm:prSet>
      <dgm:spPr/>
    </dgm:pt>
    <dgm:pt modelId="{592418EE-046B-45BE-A7E0-26DC38CF3771}" type="pres">
      <dgm:prSet presAssocID="{CD9F55B8-8D2B-4E0F-8A25-B26072C003B3}" presName="sibTrans" presStyleCnt="0"/>
      <dgm:spPr/>
    </dgm:pt>
    <dgm:pt modelId="{4FE4B74B-931F-45D7-A074-DD413FB6177A}" type="pres">
      <dgm:prSet presAssocID="{16F08CBB-AE2C-4E32-92AE-C2C0D71A4200}" presName="compNode" presStyleCnt="0"/>
      <dgm:spPr/>
    </dgm:pt>
    <dgm:pt modelId="{0C447EB8-70E0-4A42-8503-558611F8063F}" type="pres">
      <dgm:prSet presAssocID="{16F08CBB-AE2C-4E32-92AE-C2C0D71A4200}" presName="bgRect" presStyleLbl="bgShp" presStyleIdx="2" presStyleCnt="4"/>
      <dgm:spPr/>
    </dgm:pt>
    <dgm:pt modelId="{8A69F674-74EE-467A-A42A-64719E1F2AF8}" type="pres">
      <dgm:prSet presAssocID="{16F08CBB-AE2C-4E32-92AE-C2C0D71A42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24E12BC8-304F-453B-A5C0-090F236FD389}" type="pres">
      <dgm:prSet presAssocID="{16F08CBB-AE2C-4E32-92AE-C2C0D71A4200}" presName="spaceRect" presStyleCnt="0"/>
      <dgm:spPr/>
    </dgm:pt>
    <dgm:pt modelId="{635CB1C5-305B-4A33-A15E-98B55FD9D086}" type="pres">
      <dgm:prSet presAssocID="{16F08CBB-AE2C-4E32-92AE-C2C0D71A4200}" presName="parTx" presStyleLbl="revTx" presStyleIdx="2" presStyleCnt="4">
        <dgm:presLayoutVars>
          <dgm:chMax val="0"/>
          <dgm:chPref val="0"/>
        </dgm:presLayoutVars>
      </dgm:prSet>
      <dgm:spPr/>
    </dgm:pt>
    <dgm:pt modelId="{2FA1C718-D45B-448B-8798-6A03848EC992}" type="pres">
      <dgm:prSet presAssocID="{EC5E26AE-D324-4BF6-B7C0-0F731DAEF277}" presName="sibTrans" presStyleCnt="0"/>
      <dgm:spPr/>
    </dgm:pt>
    <dgm:pt modelId="{44EA59B4-1B54-440B-9D3E-79E9C5F045B1}" type="pres">
      <dgm:prSet presAssocID="{41C0FD57-14AD-494D-8242-31CCC6C22CE7}" presName="compNode" presStyleCnt="0"/>
      <dgm:spPr/>
    </dgm:pt>
    <dgm:pt modelId="{31F2D7B2-27B2-4D01-B438-F72B5150686D}" type="pres">
      <dgm:prSet presAssocID="{41C0FD57-14AD-494D-8242-31CCC6C22CE7}" presName="bgRect" presStyleLbl="bgShp" presStyleIdx="3" presStyleCnt="4"/>
      <dgm:spPr/>
    </dgm:pt>
    <dgm:pt modelId="{464B329C-EAD1-411F-AE43-25163D3AF32F}" type="pres">
      <dgm:prSet presAssocID="{41C0FD57-14AD-494D-8242-31CCC6C22C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95F8C1DA-37FF-43FA-8AE2-CA8265676C20}" type="pres">
      <dgm:prSet presAssocID="{41C0FD57-14AD-494D-8242-31CCC6C22CE7}" presName="spaceRect" presStyleCnt="0"/>
      <dgm:spPr/>
    </dgm:pt>
    <dgm:pt modelId="{1B2E7CB8-AFC9-4D6B-A8F9-EC5D7EE7711B}" type="pres">
      <dgm:prSet presAssocID="{41C0FD57-14AD-494D-8242-31CCC6C22CE7}" presName="parTx" presStyleLbl="revTx" presStyleIdx="3" presStyleCnt="4">
        <dgm:presLayoutVars>
          <dgm:chMax val="0"/>
          <dgm:chPref val="0"/>
        </dgm:presLayoutVars>
      </dgm:prSet>
      <dgm:spPr/>
    </dgm:pt>
  </dgm:ptLst>
  <dgm:cxnLst>
    <dgm:cxn modelId="{3C650920-363D-4CDA-9A20-1F3E4F6BD5D3}" type="presOf" srcId="{16F08CBB-AE2C-4E32-92AE-C2C0D71A4200}" destId="{635CB1C5-305B-4A33-A15E-98B55FD9D086}" srcOrd="0" destOrd="0" presId="urn:microsoft.com/office/officeart/2018/2/layout/IconVerticalSolidList"/>
    <dgm:cxn modelId="{19C00246-D7E6-4400-A6CE-D7E136112222}" type="presOf" srcId="{F5CF472D-BAD6-4E2B-A2E3-35B2306BC59C}" destId="{B68A790D-7A91-4B22-AF75-7F81F12FB0B0}" srcOrd="0" destOrd="0" presId="urn:microsoft.com/office/officeart/2018/2/layout/IconVerticalSolidList"/>
    <dgm:cxn modelId="{89514283-22E8-484A-BDE4-3AD51BC3E9E2}" srcId="{95243C1D-01EA-40AA-B881-095B13B890C3}" destId="{CC00ACBD-2A0C-4123-BB72-D216B5CE3271}" srcOrd="0" destOrd="0" parTransId="{3622CA2E-E061-4FF0-8B88-E1EE5B537CEA}" sibTransId="{9A3B79E4-2F23-4C3A-894D-753196896090}"/>
    <dgm:cxn modelId="{8122548F-21B0-4C1A-A0AA-4C6D9D7EF1B0}" srcId="{95243C1D-01EA-40AA-B881-095B13B890C3}" destId="{F5CF472D-BAD6-4E2B-A2E3-35B2306BC59C}" srcOrd="1" destOrd="0" parTransId="{1156053B-F0BB-4FE7-A2BE-7879759CBC50}" sibTransId="{CD9F55B8-8D2B-4E0F-8A25-B26072C003B3}"/>
    <dgm:cxn modelId="{6AE90C94-FD78-416D-8D0F-ABBF490F9D9C}" srcId="{95243C1D-01EA-40AA-B881-095B13B890C3}" destId="{16F08CBB-AE2C-4E32-92AE-C2C0D71A4200}" srcOrd="2" destOrd="0" parTransId="{42358AC7-7A39-4955-A1CE-C9B12237C26F}" sibTransId="{EC5E26AE-D324-4BF6-B7C0-0F731DAEF277}"/>
    <dgm:cxn modelId="{C946F0B8-1CAE-49AB-9C34-B7007B9FCA59}" srcId="{95243C1D-01EA-40AA-B881-095B13B890C3}" destId="{41C0FD57-14AD-494D-8242-31CCC6C22CE7}" srcOrd="3" destOrd="0" parTransId="{605A14BB-06A6-4D88-80E9-BA1C0750A651}" sibTransId="{8344839A-80D0-4E00-8E3C-D89BD1E9934D}"/>
    <dgm:cxn modelId="{797C8BC9-CDCB-49BC-929B-AE515422FAAA}" type="presOf" srcId="{41C0FD57-14AD-494D-8242-31CCC6C22CE7}" destId="{1B2E7CB8-AFC9-4D6B-A8F9-EC5D7EE7711B}" srcOrd="0" destOrd="0" presId="urn:microsoft.com/office/officeart/2018/2/layout/IconVerticalSolidList"/>
    <dgm:cxn modelId="{C6C903F1-83D6-4F63-838F-434318B96EBB}" type="presOf" srcId="{95243C1D-01EA-40AA-B881-095B13B890C3}" destId="{F43D3F68-995E-40DF-AE20-160DDDDFCD09}" srcOrd="0" destOrd="0" presId="urn:microsoft.com/office/officeart/2018/2/layout/IconVerticalSolidList"/>
    <dgm:cxn modelId="{4011FDF7-C927-4170-AEE0-CC3C32B6CAF0}" type="presOf" srcId="{CC00ACBD-2A0C-4123-BB72-D216B5CE3271}" destId="{83BCF724-C020-49F1-964B-DBC8C1B21E5A}" srcOrd="0" destOrd="0" presId="urn:microsoft.com/office/officeart/2018/2/layout/IconVerticalSolidList"/>
    <dgm:cxn modelId="{BC7AC6FC-62DE-49DB-AEAA-5C383195F663}" type="presParOf" srcId="{F43D3F68-995E-40DF-AE20-160DDDDFCD09}" destId="{1E0DC8A0-B6EB-416D-88EE-861A918EF4D3}" srcOrd="0" destOrd="0" presId="urn:microsoft.com/office/officeart/2018/2/layout/IconVerticalSolidList"/>
    <dgm:cxn modelId="{AA041E28-5E05-4C5E-94BB-6D0B0DE4E82D}" type="presParOf" srcId="{1E0DC8A0-B6EB-416D-88EE-861A918EF4D3}" destId="{7BFA66A7-91C7-40BE-B6B2-E8514884B595}" srcOrd="0" destOrd="0" presId="urn:microsoft.com/office/officeart/2018/2/layout/IconVerticalSolidList"/>
    <dgm:cxn modelId="{8FA2AFF5-AD1E-496A-BBC2-AF44C1218BFE}" type="presParOf" srcId="{1E0DC8A0-B6EB-416D-88EE-861A918EF4D3}" destId="{F1526265-3066-4510-BDFF-481D6E0AAD90}" srcOrd="1" destOrd="0" presId="urn:microsoft.com/office/officeart/2018/2/layout/IconVerticalSolidList"/>
    <dgm:cxn modelId="{BE63CF13-21F5-447B-A184-8DCD21E91D05}" type="presParOf" srcId="{1E0DC8A0-B6EB-416D-88EE-861A918EF4D3}" destId="{FB4F7CB6-49F1-46EA-92F9-D61470533234}" srcOrd="2" destOrd="0" presId="urn:microsoft.com/office/officeart/2018/2/layout/IconVerticalSolidList"/>
    <dgm:cxn modelId="{B5FA1556-D136-4F36-9DA5-421BC8EF8684}" type="presParOf" srcId="{1E0DC8A0-B6EB-416D-88EE-861A918EF4D3}" destId="{83BCF724-C020-49F1-964B-DBC8C1B21E5A}" srcOrd="3" destOrd="0" presId="urn:microsoft.com/office/officeart/2018/2/layout/IconVerticalSolidList"/>
    <dgm:cxn modelId="{762564F5-66F9-467F-ABA2-ED17FA00D239}" type="presParOf" srcId="{F43D3F68-995E-40DF-AE20-160DDDDFCD09}" destId="{9DAEE8DF-52A0-4DC9-88D3-3D2152CB1C99}" srcOrd="1" destOrd="0" presId="urn:microsoft.com/office/officeart/2018/2/layout/IconVerticalSolidList"/>
    <dgm:cxn modelId="{E5FBBA36-ABF7-4823-A19E-48C7C9C85CE5}" type="presParOf" srcId="{F43D3F68-995E-40DF-AE20-160DDDDFCD09}" destId="{9DB40055-F29B-433B-87B2-A529C2846C89}" srcOrd="2" destOrd="0" presId="urn:microsoft.com/office/officeart/2018/2/layout/IconVerticalSolidList"/>
    <dgm:cxn modelId="{EF92917F-1AC9-4DEF-8312-79442B1995E2}" type="presParOf" srcId="{9DB40055-F29B-433B-87B2-A529C2846C89}" destId="{982D8CDA-C321-4765-BA3D-5E66D407620D}" srcOrd="0" destOrd="0" presId="urn:microsoft.com/office/officeart/2018/2/layout/IconVerticalSolidList"/>
    <dgm:cxn modelId="{4F1B1AF3-B810-4342-9F9D-6E0B7198961E}" type="presParOf" srcId="{9DB40055-F29B-433B-87B2-A529C2846C89}" destId="{E4CDAB7B-A8E3-4352-B4D9-3EEAC099D7C9}" srcOrd="1" destOrd="0" presId="urn:microsoft.com/office/officeart/2018/2/layout/IconVerticalSolidList"/>
    <dgm:cxn modelId="{063AB462-9202-4231-A873-1039D163B23A}" type="presParOf" srcId="{9DB40055-F29B-433B-87B2-A529C2846C89}" destId="{21D8845A-9CDD-4E5E-B376-84C4F904E407}" srcOrd="2" destOrd="0" presId="urn:microsoft.com/office/officeart/2018/2/layout/IconVerticalSolidList"/>
    <dgm:cxn modelId="{D3154B38-F2ED-49A9-9984-FE8B77C6F53D}" type="presParOf" srcId="{9DB40055-F29B-433B-87B2-A529C2846C89}" destId="{B68A790D-7A91-4B22-AF75-7F81F12FB0B0}" srcOrd="3" destOrd="0" presId="urn:microsoft.com/office/officeart/2018/2/layout/IconVerticalSolidList"/>
    <dgm:cxn modelId="{40CCE913-9F88-43EF-BE1A-863BE59EA757}" type="presParOf" srcId="{F43D3F68-995E-40DF-AE20-160DDDDFCD09}" destId="{592418EE-046B-45BE-A7E0-26DC38CF3771}" srcOrd="3" destOrd="0" presId="urn:microsoft.com/office/officeart/2018/2/layout/IconVerticalSolidList"/>
    <dgm:cxn modelId="{F65E6294-2499-47EF-AAB2-ACF2A1372FB1}" type="presParOf" srcId="{F43D3F68-995E-40DF-AE20-160DDDDFCD09}" destId="{4FE4B74B-931F-45D7-A074-DD413FB6177A}" srcOrd="4" destOrd="0" presId="urn:microsoft.com/office/officeart/2018/2/layout/IconVerticalSolidList"/>
    <dgm:cxn modelId="{1198B533-B46A-4ED9-9306-EF2FBF7AD4D4}" type="presParOf" srcId="{4FE4B74B-931F-45D7-A074-DD413FB6177A}" destId="{0C447EB8-70E0-4A42-8503-558611F8063F}" srcOrd="0" destOrd="0" presId="urn:microsoft.com/office/officeart/2018/2/layout/IconVerticalSolidList"/>
    <dgm:cxn modelId="{5A43D2F8-9541-434F-8AAD-566F601C9E48}" type="presParOf" srcId="{4FE4B74B-931F-45D7-A074-DD413FB6177A}" destId="{8A69F674-74EE-467A-A42A-64719E1F2AF8}" srcOrd="1" destOrd="0" presId="urn:microsoft.com/office/officeart/2018/2/layout/IconVerticalSolidList"/>
    <dgm:cxn modelId="{DB321A7E-7215-4866-B39B-E1BC91D62C66}" type="presParOf" srcId="{4FE4B74B-931F-45D7-A074-DD413FB6177A}" destId="{24E12BC8-304F-453B-A5C0-090F236FD389}" srcOrd="2" destOrd="0" presId="urn:microsoft.com/office/officeart/2018/2/layout/IconVerticalSolidList"/>
    <dgm:cxn modelId="{775CDAE4-F213-4E28-8FB4-B28BB513D72C}" type="presParOf" srcId="{4FE4B74B-931F-45D7-A074-DD413FB6177A}" destId="{635CB1C5-305B-4A33-A15E-98B55FD9D086}" srcOrd="3" destOrd="0" presId="urn:microsoft.com/office/officeart/2018/2/layout/IconVerticalSolidList"/>
    <dgm:cxn modelId="{9A66D7E5-5B55-401B-AF43-F4A47F19B3AC}" type="presParOf" srcId="{F43D3F68-995E-40DF-AE20-160DDDDFCD09}" destId="{2FA1C718-D45B-448B-8798-6A03848EC992}" srcOrd="5" destOrd="0" presId="urn:microsoft.com/office/officeart/2018/2/layout/IconVerticalSolidList"/>
    <dgm:cxn modelId="{3409640A-3847-4143-B5CB-12EB27F85A17}" type="presParOf" srcId="{F43D3F68-995E-40DF-AE20-160DDDDFCD09}" destId="{44EA59B4-1B54-440B-9D3E-79E9C5F045B1}" srcOrd="6" destOrd="0" presId="urn:microsoft.com/office/officeart/2018/2/layout/IconVerticalSolidList"/>
    <dgm:cxn modelId="{BF7BF4C3-0103-4B64-9102-EF415D5E34D3}" type="presParOf" srcId="{44EA59B4-1B54-440B-9D3E-79E9C5F045B1}" destId="{31F2D7B2-27B2-4D01-B438-F72B5150686D}" srcOrd="0" destOrd="0" presId="urn:microsoft.com/office/officeart/2018/2/layout/IconVerticalSolidList"/>
    <dgm:cxn modelId="{09106A47-D85B-44B6-98B3-D5B77CC9A32F}" type="presParOf" srcId="{44EA59B4-1B54-440B-9D3E-79E9C5F045B1}" destId="{464B329C-EAD1-411F-AE43-25163D3AF32F}" srcOrd="1" destOrd="0" presId="urn:microsoft.com/office/officeart/2018/2/layout/IconVerticalSolidList"/>
    <dgm:cxn modelId="{5A439A56-DF5E-43CC-BF85-B9AE52B4A138}" type="presParOf" srcId="{44EA59B4-1B54-440B-9D3E-79E9C5F045B1}" destId="{95F8C1DA-37FF-43FA-8AE2-CA8265676C20}" srcOrd="2" destOrd="0" presId="urn:microsoft.com/office/officeart/2018/2/layout/IconVerticalSolidList"/>
    <dgm:cxn modelId="{9718B490-F2B1-4AD4-9AF5-82D30C785E45}" type="presParOf" srcId="{44EA59B4-1B54-440B-9D3E-79E9C5F045B1}" destId="{1B2E7CB8-AFC9-4D6B-A8F9-EC5D7EE771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7B791-E58D-46ED-886F-01594B201C1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A4F3E77-932C-4BA2-AB90-54028812F5D9}">
      <dgm:prSet/>
      <dgm:spPr/>
      <dgm:t>
        <a:bodyPr/>
        <a:lstStyle/>
        <a:p>
          <a:pPr rtl="0"/>
          <a:r>
            <a:rPr lang="en-IE"/>
            <a:t>Social Studies</a:t>
          </a:r>
          <a:r>
            <a:rPr lang="en-IE">
              <a:latin typeface="Calibri Light" panose="020F0302020204030204"/>
            </a:rPr>
            <a:t> </a:t>
          </a:r>
          <a:endParaRPr lang="en-US">
            <a:latin typeface="Calibri Light" panose="020F0302020204030204"/>
          </a:endParaRPr>
        </a:p>
      </dgm:t>
    </dgm:pt>
    <dgm:pt modelId="{41FDC594-D1EE-4BA7-9FB7-B611CA6B09A9}" type="parTrans" cxnId="{09C66504-CBF9-4F0C-BF5F-18B1E9B2E30B}">
      <dgm:prSet/>
      <dgm:spPr/>
      <dgm:t>
        <a:bodyPr/>
        <a:lstStyle/>
        <a:p>
          <a:endParaRPr lang="en-US"/>
        </a:p>
      </dgm:t>
    </dgm:pt>
    <dgm:pt modelId="{AD049612-3015-4FE1-BFB2-AB5DE3F0F09F}" type="sibTrans" cxnId="{09C66504-CBF9-4F0C-BF5F-18B1E9B2E30B}">
      <dgm:prSet/>
      <dgm:spPr/>
      <dgm:t>
        <a:bodyPr/>
        <a:lstStyle/>
        <a:p>
          <a:endParaRPr lang="en-US"/>
        </a:p>
      </dgm:t>
    </dgm:pt>
    <dgm:pt modelId="{CAFBB140-9D08-424C-A5B4-943CA77F1B85}">
      <dgm:prSet/>
      <dgm:spPr/>
      <dgm:t>
        <a:bodyPr/>
        <a:lstStyle/>
        <a:p>
          <a:pPr rtl="0"/>
          <a:r>
            <a:rPr lang="en-IE"/>
            <a:t>Nursing</a:t>
          </a:r>
          <a:r>
            <a:rPr lang="en-IE">
              <a:latin typeface="Calibri Light" panose="020F0302020204030204"/>
            </a:rPr>
            <a:t> </a:t>
          </a:r>
          <a:endParaRPr lang="en-US">
            <a:latin typeface="Calibri Light" panose="020F0302020204030204"/>
          </a:endParaRPr>
        </a:p>
      </dgm:t>
    </dgm:pt>
    <dgm:pt modelId="{E36A6726-8F20-4272-9F52-135DAC5B74EB}" type="parTrans" cxnId="{D1958EFE-D2CA-416A-8A64-F096F8EC66EF}">
      <dgm:prSet/>
      <dgm:spPr/>
      <dgm:t>
        <a:bodyPr/>
        <a:lstStyle/>
        <a:p>
          <a:endParaRPr lang="en-US"/>
        </a:p>
      </dgm:t>
    </dgm:pt>
    <dgm:pt modelId="{8C7E4D67-3758-4056-B6BF-44DF60828740}" type="sibTrans" cxnId="{D1958EFE-D2CA-416A-8A64-F096F8EC66EF}">
      <dgm:prSet/>
      <dgm:spPr/>
      <dgm:t>
        <a:bodyPr/>
        <a:lstStyle/>
        <a:p>
          <a:endParaRPr lang="en-US"/>
        </a:p>
      </dgm:t>
    </dgm:pt>
    <dgm:pt modelId="{92AB4234-E4D9-4FF8-819D-B21F8649D46B}">
      <dgm:prSet/>
      <dgm:spPr/>
      <dgm:t>
        <a:bodyPr/>
        <a:lstStyle/>
        <a:p>
          <a:pPr rtl="0"/>
          <a:r>
            <a:rPr lang="en-IE"/>
            <a:t>Teaching</a:t>
          </a:r>
          <a:r>
            <a:rPr lang="en-IE">
              <a:latin typeface="Calibri Light" panose="020F0302020204030204"/>
            </a:rPr>
            <a:t> </a:t>
          </a:r>
          <a:endParaRPr lang="en-US"/>
        </a:p>
      </dgm:t>
    </dgm:pt>
    <dgm:pt modelId="{BA8C6C3B-5B27-4A6C-9FF2-1C058D276F54}" type="parTrans" cxnId="{A87FD6EB-98B0-4870-8D89-D842AD1402EF}">
      <dgm:prSet/>
      <dgm:spPr/>
      <dgm:t>
        <a:bodyPr/>
        <a:lstStyle/>
        <a:p>
          <a:endParaRPr lang="en-US"/>
        </a:p>
      </dgm:t>
    </dgm:pt>
    <dgm:pt modelId="{5D542309-C64F-4B8A-A040-9F504A46DA3A}" type="sibTrans" cxnId="{A87FD6EB-98B0-4870-8D89-D842AD1402EF}">
      <dgm:prSet/>
      <dgm:spPr/>
      <dgm:t>
        <a:bodyPr/>
        <a:lstStyle/>
        <a:p>
          <a:endParaRPr lang="en-US"/>
        </a:p>
      </dgm:t>
    </dgm:pt>
    <dgm:pt modelId="{36D9A832-6EC0-4380-958B-918FF976F841}">
      <dgm:prSet/>
      <dgm:spPr/>
      <dgm:t>
        <a:bodyPr/>
        <a:lstStyle/>
        <a:p>
          <a:pPr rtl="0"/>
          <a:r>
            <a:rPr lang="en-IE"/>
            <a:t>Food &amp; Culinary Industry (Chef)</a:t>
          </a:r>
          <a:r>
            <a:rPr lang="en-IE">
              <a:latin typeface="Calibri Light" panose="020F0302020204030204"/>
            </a:rPr>
            <a:t> </a:t>
          </a:r>
          <a:endParaRPr lang="en-US"/>
        </a:p>
      </dgm:t>
    </dgm:pt>
    <dgm:pt modelId="{33049215-1707-49F6-A5DC-3C3A7C59B7B2}" type="parTrans" cxnId="{C1AC45AA-54C7-4878-9AAB-18C0296EB1CD}">
      <dgm:prSet/>
      <dgm:spPr/>
      <dgm:t>
        <a:bodyPr/>
        <a:lstStyle/>
        <a:p>
          <a:endParaRPr lang="en-US"/>
        </a:p>
      </dgm:t>
    </dgm:pt>
    <dgm:pt modelId="{3B3AEE16-6C6D-426E-B712-626C843DFDE5}" type="sibTrans" cxnId="{C1AC45AA-54C7-4878-9AAB-18C0296EB1CD}">
      <dgm:prSet/>
      <dgm:spPr/>
      <dgm:t>
        <a:bodyPr/>
        <a:lstStyle/>
        <a:p>
          <a:endParaRPr lang="en-US"/>
        </a:p>
      </dgm:t>
    </dgm:pt>
    <dgm:pt modelId="{B7FCE554-B73F-471F-8ACE-FFE79F8BBB38}">
      <dgm:prSet/>
      <dgm:spPr/>
      <dgm:t>
        <a:bodyPr/>
        <a:lstStyle/>
        <a:p>
          <a:pPr rtl="0"/>
          <a:r>
            <a:rPr lang="en-IE"/>
            <a:t>Fashion, Design, Manufacturing and Merchandising</a:t>
          </a:r>
          <a:r>
            <a:rPr lang="en-IE">
              <a:latin typeface="Calibri Light" panose="020F0302020204030204"/>
            </a:rPr>
            <a:t> </a:t>
          </a:r>
          <a:endParaRPr lang="en-US"/>
        </a:p>
      </dgm:t>
    </dgm:pt>
    <dgm:pt modelId="{465C22FD-F338-4D8C-A103-D6D7333473D5}" type="parTrans" cxnId="{493AAE0B-B509-406F-8307-3516FF0E4D09}">
      <dgm:prSet/>
      <dgm:spPr/>
      <dgm:t>
        <a:bodyPr/>
        <a:lstStyle/>
        <a:p>
          <a:endParaRPr lang="en-US"/>
        </a:p>
      </dgm:t>
    </dgm:pt>
    <dgm:pt modelId="{D46415F4-8212-4285-BB61-244DA9307AC2}" type="sibTrans" cxnId="{493AAE0B-B509-406F-8307-3516FF0E4D09}">
      <dgm:prSet/>
      <dgm:spPr/>
      <dgm:t>
        <a:bodyPr/>
        <a:lstStyle/>
        <a:p>
          <a:endParaRPr lang="en-US"/>
        </a:p>
      </dgm:t>
    </dgm:pt>
    <dgm:pt modelId="{68AD727E-4135-435B-AF65-563E9E229689}">
      <dgm:prSet/>
      <dgm:spPr/>
      <dgm:t>
        <a:bodyPr/>
        <a:lstStyle/>
        <a:p>
          <a:pPr rtl="0"/>
          <a:r>
            <a:rPr lang="en-IE"/>
            <a:t>Hospitality, Tourism &amp; Recreation</a:t>
          </a:r>
          <a:r>
            <a:rPr lang="en-IE">
              <a:latin typeface="Calibri Light" panose="020F0302020204030204"/>
            </a:rPr>
            <a:t>. Irish Food Industry</a:t>
          </a:r>
          <a:endParaRPr lang="en-US"/>
        </a:p>
      </dgm:t>
    </dgm:pt>
    <dgm:pt modelId="{8327F32F-2325-4289-9CFD-B404477964C2}" type="parTrans" cxnId="{6584F101-8094-4BE4-9749-6228129F5C80}">
      <dgm:prSet/>
      <dgm:spPr/>
      <dgm:t>
        <a:bodyPr/>
        <a:lstStyle/>
        <a:p>
          <a:endParaRPr lang="en-US"/>
        </a:p>
      </dgm:t>
    </dgm:pt>
    <dgm:pt modelId="{F1191960-B168-4A11-BD60-A23126BE49AC}" type="sibTrans" cxnId="{6584F101-8094-4BE4-9749-6228129F5C80}">
      <dgm:prSet/>
      <dgm:spPr/>
      <dgm:t>
        <a:bodyPr/>
        <a:lstStyle/>
        <a:p>
          <a:endParaRPr lang="en-US"/>
        </a:p>
      </dgm:t>
    </dgm:pt>
    <dgm:pt modelId="{6A13934F-0BF9-468D-A764-A987B3BC649D}">
      <dgm:prSet/>
      <dgm:spPr/>
      <dgm:t>
        <a:bodyPr/>
        <a:lstStyle/>
        <a:p>
          <a:pPr rtl="0"/>
          <a:r>
            <a:rPr lang="en-IE"/>
            <a:t>Interior Design, Furnishing &amp; Maintenance</a:t>
          </a:r>
          <a:r>
            <a:rPr lang="en-IE">
              <a:latin typeface="Calibri Light" panose="020F0302020204030204"/>
            </a:rPr>
            <a:t> </a:t>
          </a:r>
          <a:endParaRPr lang="en-US"/>
        </a:p>
      </dgm:t>
    </dgm:pt>
    <dgm:pt modelId="{D96429AB-EFA2-4044-B9EA-468F2BBBD7B6}" type="parTrans" cxnId="{1E6E25E5-5831-41DF-9E50-FD924B578392}">
      <dgm:prSet/>
      <dgm:spPr/>
      <dgm:t>
        <a:bodyPr/>
        <a:lstStyle/>
        <a:p>
          <a:endParaRPr lang="en-US"/>
        </a:p>
      </dgm:t>
    </dgm:pt>
    <dgm:pt modelId="{C634D438-1A71-423D-A2B9-6E2FF6A8DBE1}" type="sibTrans" cxnId="{1E6E25E5-5831-41DF-9E50-FD924B578392}">
      <dgm:prSet/>
      <dgm:spPr/>
      <dgm:t>
        <a:bodyPr/>
        <a:lstStyle/>
        <a:p>
          <a:endParaRPr lang="en-US"/>
        </a:p>
      </dgm:t>
    </dgm:pt>
    <dgm:pt modelId="{448D2DA4-C7AA-4438-AC0E-FFCDECF28537}">
      <dgm:prSet/>
      <dgm:spPr/>
      <dgm:t>
        <a:bodyPr/>
        <a:lstStyle/>
        <a:p>
          <a:pPr rtl="0"/>
          <a:r>
            <a:rPr lang="en-IE"/>
            <a:t>Family &amp; Human Services</a:t>
          </a:r>
          <a:r>
            <a:rPr lang="en-IE">
              <a:latin typeface="Calibri Light" panose="020F0302020204030204"/>
            </a:rPr>
            <a:t> </a:t>
          </a:r>
          <a:endParaRPr lang="en-US"/>
        </a:p>
      </dgm:t>
    </dgm:pt>
    <dgm:pt modelId="{6D99A7FB-ACB0-453F-A9B9-2540F1398B5C}" type="parTrans" cxnId="{6DE2D4AA-30FA-44B9-BB98-189EEAB4EB14}">
      <dgm:prSet/>
      <dgm:spPr/>
      <dgm:t>
        <a:bodyPr/>
        <a:lstStyle/>
        <a:p>
          <a:endParaRPr lang="en-US"/>
        </a:p>
      </dgm:t>
    </dgm:pt>
    <dgm:pt modelId="{91B83BB0-060A-4432-A399-D49F200A9C23}" type="sibTrans" cxnId="{6DE2D4AA-30FA-44B9-BB98-189EEAB4EB14}">
      <dgm:prSet/>
      <dgm:spPr/>
      <dgm:t>
        <a:bodyPr/>
        <a:lstStyle/>
        <a:p>
          <a:endParaRPr lang="en-US"/>
        </a:p>
      </dgm:t>
    </dgm:pt>
    <dgm:pt modelId="{039B85FF-2481-45A8-A93F-8FCAE3693475}">
      <dgm:prSet/>
      <dgm:spPr/>
      <dgm:t>
        <a:bodyPr/>
        <a:lstStyle/>
        <a:p>
          <a:pPr rtl="0"/>
          <a:r>
            <a:rPr lang="en-IE"/>
            <a:t>Childcare</a:t>
          </a:r>
          <a:r>
            <a:rPr lang="en-IE">
              <a:latin typeface="Calibri Light" panose="020F0302020204030204"/>
            </a:rPr>
            <a:t> </a:t>
          </a:r>
          <a:endParaRPr lang="en-US"/>
        </a:p>
      </dgm:t>
    </dgm:pt>
    <dgm:pt modelId="{2D436BA0-6532-4731-8D87-890CC0880E63}" type="parTrans" cxnId="{CFBB60BD-0B54-4D2A-8524-ECB59F05C0F4}">
      <dgm:prSet/>
      <dgm:spPr/>
      <dgm:t>
        <a:bodyPr/>
        <a:lstStyle/>
        <a:p>
          <a:endParaRPr lang="en-US"/>
        </a:p>
      </dgm:t>
    </dgm:pt>
    <dgm:pt modelId="{64A19696-2B5B-415E-8D44-61E42B3FB077}" type="sibTrans" cxnId="{CFBB60BD-0B54-4D2A-8524-ECB59F05C0F4}">
      <dgm:prSet/>
      <dgm:spPr/>
      <dgm:t>
        <a:bodyPr/>
        <a:lstStyle/>
        <a:p>
          <a:endParaRPr lang="en-US"/>
        </a:p>
      </dgm:t>
    </dgm:pt>
    <dgm:pt modelId="{DC712D89-B3DA-4F1B-BF83-E5CAD79840FF}">
      <dgm:prSet phldr="0"/>
      <dgm:spPr/>
      <dgm:t>
        <a:bodyPr/>
        <a:lstStyle/>
        <a:p>
          <a:pPr rtl="0"/>
          <a:r>
            <a:rPr lang="en-IE">
              <a:latin typeface="Calibri Light" panose="020F0302020204030204"/>
            </a:rPr>
            <a:t>Food Science</a:t>
          </a:r>
          <a:endParaRPr lang="en-IE"/>
        </a:p>
      </dgm:t>
    </dgm:pt>
    <dgm:pt modelId="{AA9470BC-9B2C-4D1B-9D34-2BE387E3F1DE}" type="parTrans" cxnId="{99026B78-94A5-44B3-8D07-F3C07F7A487D}">
      <dgm:prSet/>
      <dgm:spPr/>
    </dgm:pt>
    <dgm:pt modelId="{9DBE5555-066B-4C77-B98F-2E6A97DE168A}" type="sibTrans" cxnId="{99026B78-94A5-44B3-8D07-F3C07F7A487D}">
      <dgm:prSet/>
      <dgm:spPr/>
    </dgm:pt>
    <dgm:pt modelId="{A6CA8A67-E713-4D92-AE9E-39D06CBD46C2}">
      <dgm:prSet phldr="0"/>
      <dgm:spPr/>
      <dgm:t>
        <a:bodyPr/>
        <a:lstStyle/>
        <a:p>
          <a:pPr rtl="0"/>
          <a:r>
            <a:rPr lang="en-IE">
              <a:latin typeface="Calibri Light" panose="020F0302020204030204"/>
            </a:rPr>
            <a:t>Dietitian/Nutritionist </a:t>
          </a:r>
        </a:p>
      </dgm:t>
    </dgm:pt>
    <dgm:pt modelId="{9758A1C5-E754-4D47-9A1C-3F3EC547A121}" type="parTrans" cxnId="{E62DBC7E-25E9-4BE2-855A-A02F308297C7}">
      <dgm:prSet/>
      <dgm:spPr/>
    </dgm:pt>
    <dgm:pt modelId="{F1837FBC-8E37-4487-A29A-A0A9B845B498}" type="sibTrans" cxnId="{E62DBC7E-25E9-4BE2-855A-A02F308297C7}">
      <dgm:prSet/>
      <dgm:spPr/>
    </dgm:pt>
    <dgm:pt modelId="{36B2571D-F31D-4A34-9AAE-0A78169C90B8}" type="pres">
      <dgm:prSet presAssocID="{B237B791-E58D-46ED-886F-01594B201C19}" presName="vert0" presStyleCnt="0">
        <dgm:presLayoutVars>
          <dgm:dir/>
          <dgm:animOne val="branch"/>
          <dgm:animLvl val="lvl"/>
        </dgm:presLayoutVars>
      </dgm:prSet>
      <dgm:spPr/>
    </dgm:pt>
    <dgm:pt modelId="{451D8FFF-F0F7-4059-BAF4-D058D068DC91}" type="pres">
      <dgm:prSet presAssocID="{4A4F3E77-932C-4BA2-AB90-54028812F5D9}" presName="thickLine" presStyleLbl="alignNode1" presStyleIdx="0" presStyleCnt="11"/>
      <dgm:spPr/>
    </dgm:pt>
    <dgm:pt modelId="{94081281-A46D-4B51-AA9F-6BF385DC215D}" type="pres">
      <dgm:prSet presAssocID="{4A4F3E77-932C-4BA2-AB90-54028812F5D9}" presName="horz1" presStyleCnt="0"/>
      <dgm:spPr/>
    </dgm:pt>
    <dgm:pt modelId="{287A6431-E43F-4B5D-8731-19D44890F3A2}" type="pres">
      <dgm:prSet presAssocID="{4A4F3E77-932C-4BA2-AB90-54028812F5D9}" presName="tx1" presStyleLbl="revTx" presStyleIdx="0" presStyleCnt="11"/>
      <dgm:spPr/>
    </dgm:pt>
    <dgm:pt modelId="{2B0F7881-3174-4DD6-8F58-7AB5C2284841}" type="pres">
      <dgm:prSet presAssocID="{4A4F3E77-932C-4BA2-AB90-54028812F5D9}" presName="vert1" presStyleCnt="0"/>
      <dgm:spPr/>
    </dgm:pt>
    <dgm:pt modelId="{E756CF79-1FC1-4F94-BF4B-941058A9A716}" type="pres">
      <dgm:prSet presAssocID="{DC712D89-B3DA-4F1B-BF83-E5CAD79840FF}" presName="thickLine" presStyleLbl="alignNode1" presStyleIdx="1" presStyleCnt="11"/>
      <dgm:spPr/>
    </dgm:pt>
    <dgm:pt modelId="{60849FBE-0683-4F58-B93D-5ECC9877B55C}" type="pres">
      <dgm:prSet presAssocID="{DC712D89-B3DA-4F1B-BF83-E5CAD79840FF}" presName="horz1" presStyleCnt="0"/>
      <dgm:spPr/>
    </dgm:pt>
    <dgm:pt modelId="{AC7ED762-B9EB-4786-89E2-536E85988E3A}" type="pres">
      <dgm:prSet presAssocID="{DC712D89-B3DA-4F1B-BF83-E5CAD79840FF}" presName="tx1" presStyleLbl="revTx" presStyleIdx="1" presStyleCnt="11"/>
      <dgm:spPr/>
    </dgm:pt>
    <dgm:pt modelId="{76759B3D-BFF4-42E2-903F-DD38E601E976}" type="pres">
      <dgm:prSet presAssocID="{DC712D89-B3DA-4F1B-BF83-E5CAD79840FF}" presName="vert1" presStyleCnt="0"/>
      <dgm:spPr/>
    </dgm:pt>
    <dgm:pt modelId="{BB1548BD-4488-45F8-8C81-72594982472E}" type="pres">
      <dgm:prSet presAssocID="{A6CA8A67-E713-4D92-AE9E-39D06CBD46C2}" presName="thickLine" presStyleLbl="alignNode1" presStyleIdx="2" presStyleCnt="11"/>
      <dgm:spPr/>
    </dgm:pt>
    <dgm:pt modelId="{9BA238D0-EEF6-4EBB-B52F-3A4E096007B3}" type="pres">
      <dgm:prSet presAssocID="{A6CA8A67-E713-4D92-AE9E-39D06CBD46C2}" presName="horz1" presStyleCnt="0"/>
      <dgm:spPr/>
    </dgm:pt>
    <dgm:pt modelId="{FC7EA437-43B1-410C-B5AE-0E5D53E31531}" type="pres">
      <dgm:prSet presAssocID="{A6CA8A67-E713-4D92-AE9E-39D06CBD46C2}" presName="tx1" presStyleLbl="revTx" presStyleIdx="2" presStyleCnt="11"/>
      <dgm:spPr/>
    </dgm:pt>
    <dgm:pt modelId="{D014061F-7E9F-4E5D-A301-0C8E2D840FC6}" type="pres">
      <dgm:prSet presAssocID="{A6CA8A67-E713-4D92-AE9E-39D06CBD46C2}" presName="vert1" presStyleCnt="0"/>
      <dgm:spPr/>
    </dgm:pt>
    <dgm:pt modelId="{0210E287-6C5D-4C84-ABA1-912AA36C2AE5}" type="pres">
      <dgm:prSet presAssocID="{CAFBB140-9D08-424C-A5B4-943CA77F1B85}" presName="thickLine" presStyleLbl="alignNode1" presStyleIdx="3" presStyleCnt="11"/>
      <dgm:spPr/>
    </dgm:pt>
    <dgm:pt modelId="{95DF06BC-B943-490D-8754-12A22735695F}" type="pres">
      <dgm:prSet presAssocID="{CAFBB140-9D08-424C-A5B4-943CA77F1B85}" presName="horz1" presStyleCnt="0"/>
      <dgm:spPr/>
    </dgm:pt>
    <dgm:pt modelId="{2303BE16-CB7F-453B-BCE6-FBF8C7D9423C}" type="pres">
      <dgm:prSet presAssocID="{CAFBB140-9D08-424C-A5B4-943CA77F1B85}" presName="tx1" presStyleLbl="revTx" presStyleIdx="3" presStyleCnt="11"/>
      <dgm:spPr/>
    </dgm:pt>
    <dgm:pt modelId="{729F22A8-7C51-4148-B5E8-ADCD140E6056}" type="pres">
      <dgm:prSet presAssocID="{CAFBB140-9D08-424C-A5B4-943CA77F1B85}" presName="vert1" presStyleCnt="0"/>
      <dgm:spPr/>
    </dgm:pt>
    <dgm:pt modelId="{2F61ACA3-F0DF-46BA-8EA5-B353360913A7}" type="pres">
      <dgm:prSet presAssocID="{92AB4234-E4D9-4FF8-819D-B21F8649D46B}" presName="thickLine" presStyleLbl="alignNode1" presStyleIdx="4" presStyleCnt="11"/>
      <dgm:spPr/>
    </dgm:pt>
    <dgm:pt modelId="{A6FC07DF-FCC7-48F4-B563-AAF2C7502E81}" type="pres">
      <dgm:prSet presAssocID="{92AB4234-E4D9-4FF8-819D-B21F8649D46B}" presName="horz1" presStyleCnt="0"/>
      <dgm:spPr/>
    </dgm:pt>
    <dgm:pt modelId="{3423EF00-7B88-40F1-9A6F-BDA5C6CA6D97}" type="pres">
      <dgm:prSet presAssocID="{92AB4234-E4D9-4FF8-819D-B21F8649D46B}" presName="tx1" presStyleLbl="revTx" presStyleIdx="4" presStyleCnt="11"/>
      <dgm:spPr/>
    </dgm:pt>
    <dgm:pt modelId="{864A1EC0-557A-47C2-82E8-09D1982BE5AE}" type="pres">
      <dgm:prSet presAssocID="{92AB4234-E4D9-4FF8-819D-B21F8649D46B}" presName="vert1" presStyleCnt="0"/>
      <dgm:spPr/>
    </dgm:pt>
    <dgm:pt modelId="{2A5194FB-27AF-40A5-9A7A-8CCAA7BDA2EB}" type="pres">
      <dgm:prSet presAssocID="{36D9A832-6EC0-4380-958B-918FF976F841}" presName="thickLine" presStyleLbl="alignNode1" presStyleIdx="5" presStyleCnt="11"/>
      <dgm:spPr/>
    </dgm:pt>
    <dgm:pt modelId="{E56CFE6C-A380-4C9A-9FC1-3E68BB064A4E}" type="pres">
      <dgm:prSet presAssocID="{36D9A832-6EC0-4380-958B-918FF976F841}" presName="horz1" presStyleCnt="0"/>
      <dgm:spPr/>
    </dgm:pt>
    <dgm:pt modelId="{E4D28CE5-1F4D-4CBF-9BD1-B1E2AD4062F0}" type="pres">
      <dgm:prSet presAssocID="{36D9A832-6EC0-4380-958B-918FF976F841}" presName="tx1" presStyleLbl="revTx" presStyleIdx="5" presStyleCnt="11"/>
      <dgm:spPr/>
    </dgm:pt>
    <dgm:pt modelId="{B3909768-7B04-4CDD-80BA-A9CF5B5DF0C2}" type="pres">
      <dgm:prSet presAssocID="{36D9A832-6EC0-4380-958B-918FF976F841}" presName="vert1" presStyleCnt="0"/>
      <dgm:spPr/>
    </dgm:pt>
    <dgm:pt modelId="{D63C304A-492B-445A-AE2A-0C324B35753D}" type="pres">
      <dgm:prSet presAssocID="{B7FCE554-B73F-471F-8ACE-FFE79F8BBB38}" presName="thickLine" presStyleLbl="alignNode1" presStyleIdx="6" presStyleCnt="11"/>
      <dgm:spPr/>
    </dgm:pt>
    <dgm:pt modelId="{E9FEBDEC-BF73-4C9A-A59C-D84F31333AFE}" type="pres">
      <dgm:prSet presAssocID="{B7FCE554-B73F-471F-8ACE-FFE79F8BBB38}" presName="horz1" presStyleCnt="0"/>
      <dgm:spPr/>
    </dgm:pt>
    <dgm:pt modelId="{67F0204D-923A-47D3-BFB3-78F791C4818D}" type="pres">
      <dgm:prSet presAssocID="{B7FCE554-B73F-471F-8ACE-FFE79F8BBB38}" presName="tx1" presStyleLbl="revTx" presStyleIdx="6" presStyleCnt="11"/>
      <dgm:spPr/>
    </dgm:pt>
    <dgm:pt modelId="{2D07405F-586B-4C43-BFEF-23D2E27E9BF9}" type="pres">
      <dgm:prSet presAssocID="{B7FCE554-B73F-471F-8ACE-FFE79F8BBB38}" presName="vert1" presStyleCnt="0"/>
      <dgm:spPr/>
    </dgm:pt>
    <dgm:pt modelId="{4850C295-AFDE-4935-A9D6-B212011436EC}" type="pres">
      <dgm:prSet presAssocID="{68AD727E-4135-435B-AF65-563E9E229689}" presName="thickLine" presStyleLbl="alignNode1" presStyleIdx="7" presStyleCnt="11"/>
      <dgm:spPr/>
    </dgm:pt>
    <dgm:pt modelId="{945A345F-A1CC-4F5D-9F40-77BC219ECE89}" type="pres">
      <dgm:prSet presAssocID="{68AD727E-4135-435B-AF65-563E9E229689}" presName="horz1" presStyleCnt="0"/>
      <dgm:spPr/>
    </dgm:pt>
    <dgm:pt modelId="{9B8E0E1A-A586-4D97-83AB-C29B383CF705}" type="pres">
      <dgm:prSet presAssocID="{68AD727E-4135-435B-AF65-563E9E229689}" presName="tx1" presStyleLbl="revTx" presStyleIdx="7" presStyleCnt="11"/>
      <dgm:spPr/>
    </dgm:pt>
    <dgm:pt modelId="{0FA6451F-C987-4564-BA22-A17304D80A18}" type="pres">
      <dgm:prSet presAssocID="{68AD727E-4135-435B-AF65-563E9E229689}" presName="vert1" presStyleCnt="0"/>
      <dgm:spPr/>
    </dgm:pt>
    <dgm:pt modelId="{DBEFB5B9-844E-40FF-B961-554E7A80B963}" type="pres">
      <dgm:prSet presAssocID="{6A13934F-0BF9-468D-A764-A987B3BC649D}" presName="thickLine" presStyleLbl="alignNode1" presStyleIdx="8" presStyleCnt="11"/>
      <dgm:spPr/>
    </dgm:pt>
    <dgm:pt modelId="{C66AB6D5-2C9F-4C20-AE10-CC12D72BCD54}" type="pres">
      <dgm:prSet presAssocID="{6A13934F-0BF9-468D-A764-A987B3BC649D}" presName="horz1" presStyleCnt="0"/>
      <dgm:spPr/>
    </dgm:pt>
    <dgm:pt modelId="{FA81FE74-8BA2-4A18-A78D-F17239E648B2}" type="pres">
      <dgm:prSet presAssocID="{6A13934F-0BF9-468D-A764-A987B3BC649D}" presName="tx1" presStyleLbl="revTx" presStyleIdx="8" presStyleCnt="11"/>
      <dgm:spPr/>
    </dgm:pt>
    <dgm:pt modelId="{0A800DEB-E67D-4A67-A832-95C7AC00EA72}" type="pres">
      <dgm:prSet presAssocID="{6A13934F-0BF9-468D-A764-A987B3BC649D}" presName="vert1" presStyleCnt="0"/>
      <dgm:spPr/>
    </dgm:pt>
    <dgm:pt modelId="{145F4655-251E-409C-B004-2EE7F63445F5}" type="pres">
      <dgm:prSet presAssocID="{448D2DA4-C7AA-4438-AC0E-FFCDECF28537}" presName="thickLine" presStyleLbl="alignNode1" presStyleIdx="9" presStyleCnt="11"/>
      <dgm:spPr/>
    </dgm:pt>
    <dgm:pt modelId="{6E029981-9530-44BB-917E-B1BECDE93E74}" type="pres">
      <dgm:prSet presAssocID="{448D2DA4-C7AA-4438-AC0E-FFCDECF28537}" presName="horz1" presStyleCnt="0"/>
      <dgm:spPr/>
    </dgm:pt>
    <dgm:pt modelId="{843E18EB-3F2D-414D-A14A-C18123A16937}" type="pres">
      <dgm:prSet presAssocID="{448D2DA4-C7AA-4438-AC0E-FFCDECF28537}" presName="tx1" presStyleLbl="revTx" presStyleIdx="9" presStyleCnt="11"/>
      <dgm:spPr/>
    </dgm:pt>
    <dgm:pt modelId="{1CD92444-447E-403F-B81D-330A24D281CD}" type="pres">
      <dgm:prSet presAssocID="{448D2DA4-C7AA-4438-AC0E-FFCDECF28537}" presName="vert1" presStyleCnt="0"/>
      <dgm:spPr/>
    </dgm:pt>
    <dgm:pt modelId="{F4A6CEB0-A274-4297-8E76-A809FCF3A973}" type="pres">
      <dgm:prSet presAssocID="{039B85FF-2481-45A8-A93F-8FCAE3693475}" presName="thickLine" presStyleLbl="alignNode1" presStyleIdx="10" presStyleCnt="11"/>
      <dgm:spPr/>
    </dgm:pt>
    <dgm:pt modelId="{89632F06-D2AC-4386-AF67-ABB2A3D1BDA3}" type="pres">
      <dgm:prSet presAssocID="{039B85FF-2481-45A8-A93F-8FCAE3693475}" presName="horz1" presStyleCnt="0"/>
      <dgm:spPr/>
    </dgm:pt>
    <dgm:pt modelId="{6EAF343F-6AF8-47E7-8BE7-FB7BBE05CDF9}" type="pres">
      <dgm:prSet presAssocID="{039B85FF-2481-45A8-A93F-8FCAE3693475}" presName="tx1" presStyleLbl="revTx" presStyleIdx="10" presStyleCnt="11"/>
      <dgm:spPr/>
    </dgm:pt>
    <dgm:pt modelId="{375B79CF-962C-4382-B2E3-CCD554CA4012}" type="pres">
      <dgm:prSet presAssocID="{039B85FF-2481-45A8-A93F-8FCAE3693475}" presName="vert1" presStyleCnt="0"/>
      <dgm:spPr/>
    </dgm:pt>
  </dgm:ptLst>
  <dgm:cxnLst>
    <dgm:cxn modelId="{6584F101-8094-4BE4-9749-6228129F5C80}" srcId="{B237B791-E58D-46ED-886F-01594B201C19}" destId="{68AD727E-4135-435B-AF65-563E9E229689}" srcOrd="7" destOrd="0" parTransId="{8327F32F-2325-4289-9CFD-B404477964C2}" sibTransId="{F1191960-B168-4A11-BD60-A23126BE49AC}"/>
    <dgm:cxn modelId="{09C66504-CBF9-4F0C-BF5F-18B1E9B2E30B}" srcId="{B237B791-E58D-46ED-886F-01594B201C19}" destId="{4A4F3E77-932C-4BA2-AB90-54028812F5D9}" srcOrd="0" destOrd="0" parTransId="{41FDC594-D1EE-4BA7-9FB7-B611CA6B09A9}" sibTransId="{AD049612-3015-4FE1-BFB2-AB5DE3F0F09F}"/>
    <dgm:cxn modelId="{493AAE0B-B509-406F-8307-3516FF0E4D09}" srcId="{B237B791-E58D-46ED-886F-01594B201C19}" destId="{B7FCE554-B73F-471F-8ACE-FFE79F8BBB38}" srcOrd="6" destOrd="0" parTransId="{465C22FD-F338-4D8C-A103-D6D7333473D5}" sibTransId="{D46415F4-8212-4285-BB61-244DA9307AC2}"/>
    <dgm:cxn modelId="{826AAD13-AB4E-45B2-928E-5539D4F0BD40}" type="presOf" srcId="{B7FCE554-B73F-471F-8ACE-FFE79F8BBB38}" destId="{67F0204D-923A-47D3-BFB3-78F791C4818D}" srcOrd="0" destOrd="0" presId="urn:microsoft.com/office/officeart/2008/layout/LinedList"/>
    <dgm:cxn modelId="{32E8BF22-99FD-490F-97D8-D5679B683C9E}" type="presOf" srcId="{DC712D89-B3DA-4F1B-BF83-E5CAD79840FF}" destId="{AC7ED762-B9EB-4786-89E2-536E85988E3A}" srcOrd="0" destOrd="0" presId="urn:microsoft.com/office/officeart/2008/layout/LinedList"/>
    <dgm:cxn modelId="{20C16664-A0C6-4C6D-9DE3-793D9924DC0B}" type="presOf" srcId="{6A13934F-0BF9-468D-A764-A987B3BC649D}" destId="{FA81FE74-8BA2-4A18-A78D-F17239E648B2}" srcOrd="0" destOrd="0" presId="urn:microsoft.com/office/officeart/2008/layout/LinedList"/>
    <dgm:cxn modelId="{EB98E46E-87AF-416D-AD6A-ABD4AE65D0E9}" type="presOf" srcId="{36D9A832-6EC0-4380-958B-918FF976F841}" destId="{E4D28CE5-1F4D-4CBF-9BD1-B1E2AD4062F0}" srcOrd="0" destOrd="0" presId="urn:microsoft.com/office/officeart/2008/layout/LinedList"/>
    <dgm:cxn modelId="{99026B78-94A5-44B3-8D07-F3C07F7A487D}" srcId="{B237B791-E58D-46ED-886F-01594B201C19}" destId="{DC712D89-B3DA-4F1B-BF83-E5CAD79840FF}" srcOrd="1" destOrd="0" parTransId="{AA9470BC-9B2C-4D1B-9D34-2BE387E3F1DE}" sibTransId="{9DBE5555-066B-4C77-B98F-2E6A97DE168A}"/>
    <dgm:cxn modelId="{2535087D-F0D7-47A0-8411-A4F8AD153E60}" type="presOf" srcId="{68AD727E-4135-435B-AF65-563E9E229689}" destId="{9B8E0E1A-A586-4D97-83AB-C29B383CF705}" srcOrd="0" destOrd="0" presId="urn:microsoft.com/office/officeart/2008/layout/LinedList"/>
    <dgm:cxn modelId="{E62DBC7E-25E9-4BE2-855A-A02F308297C7}" srcId="{B237B791-E58D-46ED-886F-01594B201C19}" destId="{A6CA8A67-E713-4D92-AE9E-39D06CBD46C2}" srcOrd="2" destOrd="0" parTransId="{9758A1C5-E754-4D47-9A1C-3F3EC547A121}" sibTransId="{F1837FBC-8E37-4487-A29A-A0A9B845B498}"/>
    <dgm:cxn modelId="{B316968E-510B-466A-A884-A9A8CB0D113B}" type="presOf" srcId="{B237B791-E58D-46ED-886F-01594B201C19}" destId="{36B2571D-F31D-4A34-9AAE-0A78169C90B8}" srcOrd="0" destOrd="0" presId="urn:microsoft.com/office/officeart/2008/layout/LinedList"/>
    <dgm:cxn modelId="{8F15F493-E6DE-44F3-B639-E6292913D364}" type="presOf" srcId="{92AB4234-E4D9-4FF8-819D-B21F8649D46B}" destId="{3423EF00-7B88-40F1-9A6F-BDA5C6CA6D97}" srcOrd="0" destOrd="0" presId="urn:microsoft.com/office/officeart/2008/layout/LinedList"/>
    <dgm:cxn modelId="{B39B34A7-F341-44D6-BE95-A3FDD6F5C7D2}" type="presOf" srcId="{039B85FF-2481-45A8-A93F-8FCAE3693475}" destId="{6EAF343F-6AF8-47E7-8BE7-FB7BBE05CDF9}" srcOrd="0" destOrd="0" presId="urn:microsoft.com/office/officeart/2008/layout/LinedList"/>
    <dgm:cxn modelId="{C1AC45AA-54C7-4878-9AAB-18C0296EB1CD}" srcId="{B237B791-E58D-46ED-886F-01594B201C19}" destId="{36D9A832-6EC0-4380-958B-918FF976F841}" srcOrd="5" destOrd="0" parTransId="{33049215-1707-49F6-A5DC-3C3A7C59B7B2}" sibTransId="{3B3AEE16-6C6D-426E-B712-626C843DFDE5}"/>
    <dgm:cxn modelId="{6DE2D4AA-30FA-44B9-BB98-189EEAB4EB14}" srcId="{B237B791-E58D-46ED-886F-01594B201C19}" destId="{448D2DA4-C7AA-4438-AC0E-FFCDECF28537}" srcOrd="9" destOrd="0" parTransId="{6D99A7FB-ACB0-453F-A9B9-2540F1398B5C}" sibTransId="{91B83BB0-060A-4432-A399-D49F200A9C23}"/>
    <dgm:cxn modelId="{CFBB60BD-0B54-4D2A-8524-ECB59F05C0F4}" srcId="{B237B791-E58D-46ED-886F-01594B201C19}" destId="{039B85FF-2481-45A8-A93F-8FCAE3693475}" srcOrd="10" destOrd="0" parTransId="{2D436BA0-6532-4731-8D87-890CC0880E63}" sibTransId="{64A19696-2B5B-415E-8D44-61E42B3FB077}"/>
    <dgm:cxn modelId="{5393E4C9-D759-4FCD-A82F-196A38177E3A}" type="presOf" srcId="{4A4F3E77-932C-4BA2-AB90-54028812F5D9}" destId="{287A6431-E43F-4B5D-8731-19D44890F3A2}" srcOrd="0" destOrd="0" presId="urn:microsoft.com/office/officeart/2008/layout/LinedList"/>
    <dgm:cxn modelId="{032429D4-6A49-4C2B-889B-D81DE8ACA012}" type="presOf" srcId="{A6CA8A67-E713-4D92-AE9E-39D06CBD46C2}" destId="{FC7EA437-43B1-410C-B5AE-0E5D53E31531}" srcOrd="0" destOrd="0" presId="urn:microsoft.com/office/officeart/2008/layout/LinedList"/>
    <dgm:cxn modelId="{9AF06CD9-EBF5-4A55-9122-D6B029B03248}" type="presOf" srcId="{CAFBB140-9D08-424C-A5B4-943CA77F1B85}" destId="{2303BE16-CB7F-453B-BCE6-FBF8C7D9423C}" srcOrd="0" destOrd="0" presId="urn:microsoft.com/office/officeart/2008/layout/LinedList"/>
    <dgm:cxn modelId="{11EA41DD-07A4-4CF9-A466-1581B94D60B2}" type="presOf" srcId="{448D2DA4-C7AA-4438-AC0E-FFCDECF28537}" destId="{843E18EB-3F2D-414D-A14A-C18123A16937}" srcOrd="0" destOrd="0" presId="urn:microsoft.com/office/officeart/2008/layout/LinedList"/>
    <dgm:cxn modelId="{1E6E25E5-5831-41DF-9E50-FD924B578392}" srcId="{B237B791-E58D-46ED-886F-01594B201C19}" destId="{6A13934F-0BF9-468D-A764-A987B3BC649D}" srcOrd="8" destOrd="0" parTransId="{D96429AB-EFA2-4044-B9EA-468F2BBBD7B6}" sibTransId="{C634D438-1A71-423D-A2B9-6E2FF6A8DBE1}"/>
    <dgm:cxn modelId="{A87FD6EB-98B0-4870-8D89-D842AD1402EF}" srcId="{B237B791-E58D-46ED-886F-01594B201C19}" destId="{92AB4234-E4D9-4FF8-819D-B21F8649D46B}" srcOrd="4" destOrd="0" parTransId="{BA8C6C3B-5B27-4A6C-9FF2-1C058D276F54}" sibTransId="{5D542309-C64F-4B8A-A040-9F504A46DA3A}"/>
    <dgm:cxn modelId="{D1958EFE-D2CA-416A-8A64-F096F8EC66EF}" srcId="{B237B791-E58D-46ED-886F-01594B201C19}" destId="{CAFBB140-9D08-424C-A5B4-943CA77F1B85}" srcOrd="3" destOrd="0" parTransId="{E36A6726-8F20-4272-9F52-135DAC5B74EB}" sibTransId="{8C7E4D67-3758-4056-B6BF-44DF60828740}"/>
    <dgm:cxn modelId="{A1108716-37FE-46CD-BEED-996D61299548}" type="presParOf" srcId="{36B2571D-F31D-4A34-9AAE-0A78169C90B8}" destId="{451D8FFF-F0F7-4059-BAF4-D058D068DC91}" srcOrd="0" destOrd="0" presId="urn:microsoft.com/office/officeart/2008/layout/LinedList"/>
    <dgm:cxn modelId="{E08B8EEB-8DC7-4CD4-9EB7-004C424D82DF}" type="presParOf" srcId="{36B2571D-F31D-4A34-9AAE-0A78169C90B8}" destId="{94081281-A46D-4B51-AA9F-6BF385DC215D}" srcOrd="1" destOrd="0" presId="urn:microsoft.com/office/officeart/2008/layout/LinedList"/>
    <dgm:cxn modelId="{CE3A22C9-EE70-4225-8BA5-2B0A63062A02}" type="presParOf" srcId="{94081281-A46D-4B51-AA9F-6BF385DC215D}" destId="{287A6431-E43F-4B5D-8731-19D44890F3A2}" srcOrd="0" destOrd="0" presId="urn:microsoft.com/office/officeart/2008/layout/LinedList"/>
    <dgm:cxn modelId="{5C261834-E517-449F-B200-4F2343789C39}" type="presParOf" srcId="{94081281-A46D-4B51-AA9F-6BF385DC215D}" destId="{2B0F7881-3174-4DD6-8F58-7AB5C2284841}" srcOrd="1" destOrd="0" presId="urn:microsoft.com/office/officeart/2008/layout/LinedList"/>
    <dgm:cxn modelId="{8B83DEA4-B2E6-49EE-A441-33DDC3768DDA}" type="presParOf" srcId="{36B2571D-F31D-4A34-9AAE-0A78169C90B8}" destId="{E756CF79-1FC1-4F94-BF4B-941058A9A716}" srcOrd="2" destOrd="0" presId="urn:microsoft.com/office/officeart/2008/layout/LinedList"/>
    <dgm:cxn modelId="{C05F7944-122A-466F-B75D-D4D6E98F9B17}" type="presParOf" srcId="{36B2571D-F31D-4A34-9AAE-0A78169C90B8}" destId="{60849FBE-0683-4F58-B93D-5ECC9877B55C}" srcOrd="3" destOrd="0" presId="urn:microsoft.com/office/officeart/2008/layout/LinedList"/>
    <dgm:cxn modelId="{0479DBE2-2824-4DE5-9C66-7EE8FDE3F51D}" type="presParOf" srcId="{60849FBE-0683-4F58-B93D-5ECC9877B55C}" destId="{AC7ED762-B9EB-4786-89E2-536E85988E3A}" srcOrd="0" destOrd="0" presId="urn:microsoft.com/office/officeart/2008/layout/LinedList"/>
    <dgm:cxn modelId="{8E0398FA-35E5-4BAA-B31C-BAAE566A7BB3}" type="presParOf" srcId="{60849FBE-0683-4F58-B93D-5ECC9877B55C}" destId="{76759B3D-BFF4-42E2-903F-DD38E601E976}" srcOrd="1" destOrd="0" presId="urn:microsoft.com/office/officeart/2008/layout/LinedList"/>
    <dgm:cxn modelId="{303800D5-5376-43BA-B42E-D6822111B620}" type="presParOf" srcId="{36B2571D-F31D-4A34-9AAE-0A78169C90B8}" destId="{BB1548BD-4488-45F8-8C81-72594982472E}" srcOrd="4" destOrd="0" presId="urn:microsoft.com/office/officeart/2008/layout/LinedList"/>
    <dgm:cxn modelId="{B62B54D6-8C29-4419-90B4-A1E1810D48A9}" type="presParOf" srcId="{36B2571D-F31D-4A34-9AAE-0A78169C90B8}" destId="{9BA238D0-EEF6-4EBB-B52F-3A4E096007B3}" srcOrd="5" destOrd="0" presId="urn:microsoft.com/office/officeart/2008/layout/LinedList"/>
    <dgm:cxn modelId="{5872387A-81A8-4084-BA29-43B652D187B6}" type="presParOf" srcId="{9BA238D0-EEF6-4EBB-B52F-3A4E096007B3}" destId="{FC7EA437-43B1-410C-B5AE-0E5D53E31531}" srcOrd="0" destOrd="0" presId="urn:microsoft.com/office/officeart/2008/layout/LinedList"/>
    <dgm:cxn modelId="{2ADC0F04-1B2E-41BB-9E1E-1D777551CDDE}" type="presParOf" srcId="{9BA238D0-EEF6-4EBB-B52F-3A4E096007B3}" destId="{D014061F-7E9F-4E5D-A301-0C8E2D840FC6}" srcOrd="1" destOrd="0" presId="urn:microsoft.com/office/officeart/2008/layout/LinedList"/>
    <dgm:cxn modelId="{0174BD7E-1622-47B4-BBF0-93953087F800}" type="presParOf" srcId="{36B2571D-F31D-4A34-9AAE-0A78169C90B8}" destId="{0210E287-6C5D-4C84-ABA1-912AA36C2AE5}" srcOrd="6" destOrd="0" presId="urn:microsoft.com/office/officeart/2008/layout/LinedList"/>
    <dgm:cxn modelId="{E91E51A7-1C77-43B5-99F9-E1FD82B17EAD}" type="presParOf" srcId="{36B2571D-F31D-4A34-9AAE-0A78169C90B8}" destId="{95DF06BC-B943-490D-8754-12A22735695F}" srcOrd="7" destOrd="0" presId="urn:microsoft.com/office/officeart/2008/layout/LinedList"/>
    <dgm:cxn modelId="{AFE5962B-B870-476B-A40C-6582A6883234}" type="presParOf" srcId="{95DF06BC-B943-490D-8754-12A22735695F}" destId="{2303BE16-CB7F-453B-BCE6-FBF8C7D9423C}" srcOrd="0" destOrd="0" presId="urn:microsoft.com/office/officeart/2008/layout/LinedList"/>
    <dgm:cxn modelId="{9A2FD43A-E360-4199-9453-F110732FB4FB}" type="presParOf" srcId="{95DF06BC-B943-490D-8754-12A22735695F}" destId="{729F22A8-7C51-4148-B5E8-ADCD140E6056}" srcOrd="1" destOrd="0" presId="urn:microsoft.com/office/officeart/2008/layout/LinedList"/>
    <dgm:cxn modelId="{77DFF674-8AD6-4D19-9962-7C41CAA82F47}" type="presParOf" srcId="{36B2571D-F31D-4A34-9AAE-0A78169C90B8}" destId="{2F61ACA3-F0DF-46BA-8EA5-B353360913A7}" srcOrd="8" destOrd="0" presId="urn:microsoft.com/office/officeart/2008/layout/LinedList"/>
    <dgm:cxn modelId="{67A504CA-7098-444E-80D7-24CCF8E4FD58}" type="presParOf" srcId="{36B2571D-F31D-4A34-9AAE-0A78169C90B8}" destId="{A6FC07DF-FCC7-48F4-B563-AAF2C7502E81}" srcOrd="9" destOrd="0" presId="urn:microsoft.com/office/officeart/2008/layout/LinedList"/>
    <dgm:cxn modelId="{3C997A93-BA57-408C-8E0E-D54D444F9F12}" type="presParOf" srcId="{A6FC07DF-FCC7-48F4-B563-AAF2C7502E81}" destId="{3423EF00-7B88-40F1-9A6F-BDA5C6CA6D97}" srcOrd="0" destOrd="0" presId="urn:microsoft.com/office/officeart/2008/layout/LinedList"/>
    <dgm:cxn modelId="{6D920551-F98D-411D-A3D5-2A405047D996}" type="presParOf" srcId="{A6FC07DF-FCC7-48F4-B563-AAF2C7502E81}" destId="{864A1EC0-557A-47C2-82E8-09D1982BE5AE}" srcOrd="1" destOrd="0" presId="urn:microsoft.com/office/officeart/2008/layout/LinedList"/>
    <dgm:cxn modelId="{5D61009F-DF72-4BFE-913D-977EF8B866EC}" type="presParOf" srcId="{36B2571D-F31D-4A34-9AAE-0A78169C90B8}" destId="{2A5194FB-27AF-40A5-9A7A-8CCAA7BDA2EB}" srcOrd="10" destOrd="0" presId="urn:microsoft.com/office/officeart/2008/layout/LinedList"/>
    <dgm:cxn modelId="{13B464CE-C456-418B-84D7-04BACEA00A20}" type="presParOf" srcId="{36B2571D-F31D-4A34-9AAE-0A78169C90B8}" destId="{E56CFE6C-A380-4C9A-9FC1-3E68BB064A4E}" srcOrd="11" destOrd="0" presId="urn:microsoft.com/office/officeart/2008/layout/LinedList"/>
    <dgm:cxn modelId="{160BC8EB-AFFC-421F-94B9-2E301559048E}" type="presParOf" srcId="{E56CFE6C-A380-4C9A-9FC1-3E68BB064A4E}" destId="{E4D28CE5-1F4D-4CBF-9BD1-B1E2AD4062F0}" srcOrd="0" destOrd="0" presId="urn:microsoft.com/office/officeart/2008/layout/LinedList"/>
    <dgm:cxn modelId="{2618FA62-C29D-4C43-9607-2C366705FC8B}" type="presParOf" srcId="{E56CFE6C-A380-4C9A-9FC1-3E68BB064A4E}" destId="{B3909768-7B04-4CDD-80BA-A9CF5B5DF0C2}" srcOrd="1" destOrd="0" presId="urn:microsoft.com/office/officeart/2008/layout/LinedList"/>
    <dgm:cxn modelId="{2307D01B-B88D-4CC8-B3D9-8684E95EC4E1}" type="presParOf" srcId="{36B2571D-F31D-4A34-9AAE-0A78169C90B8}" destId="{D63C304A-492B-445A-AE2A-0C324B35753D}" srcOrd="12" destOrd="0" presId="urn:microsoft.com/office/officeart/2008/layout/LinedList"/>
    <dgm:cxn modelId="{B16ACB4D-384D-4552-BB72-FBD83E5D9184}" type="presParOf" srcId="{36B2571D-F31D-4A34-9AAE-0A78169C90B8}" destId="{E9FEBDEC-BF73-4C9A-A59C-D84F31333AFE}" srcOrd="13" destOrd="0" presId="urn:microsoft.com/office/officeart/2008/layout/LinedList"/>
    <dgm:cxn modelId="{5FCF0149-C6B5-4BD9-9723-233810B2C452}" type="presParOf" srcId="{E9FEBDEC-BF73-4C9A-A59C-D84F31333AFE}" destId="{67F0204D-923A-47D3-BFB3-78F791C4818D}" srcOrd="0" destOrd="0" presId="urn:microsoft.com/office/officeart/2008/layout/LinedList"/>
    <dgm:cxn modelId="{16376ACD-F8CA-4A3F-AEB7-F14E390872A3}" type="presParOf" srcId="{E9FEBDEC-BF73-4C9A-A59C-D84F31333AFE}" destId="{2D07405F-586B-4C43-BFEF-23D2E27E9BF9}" srcOrd="1" destOrd="0" presId="urn:microsoft.com/office/officeart/2008/layout/LinedList"/>
    <dgm:cxn modelId="{0CF9ACDC-878F-44D9-9A80-E3158E9D2F04}" type="presParOf" srcId="{36B2571D-F31D-4A34-9AAE-0A78169C90B8}" destId="{4850C295-AFDE-4935-A9D6-B212011436EC}" srcOrd="14" destOrd="0" presId="urn:microsoft.com/office/officeart/2008/layout/LinedList"/>
    <dgm:cxn modelId="{739C7863-D9FB-458E-BBB2-11F81412162A}" type="presParOf" srcId="{36B2571D-F31D-4A34-9AAE-0A78169C90B8}" destId="{945A345F-A1CC-4F5D-9F40-77BC219ECE89}" srcOrd="15" destOrd="0" presId="urn:microsoft.com/office/officeart/2008/layout/LinedList"/>
    <dgm:cxn modelId="{DD4CCBE1-00E1-4F77-9952-150DC665C0AD}" type="presParOf" srcId="{945A345F-A1CC-4F5D-9F40-77BC219ECE89}" destId="{9B8E0E1A-A586-4D97-83AB-C29B383CF705}" srcOrd="0" destOrd="0" presId="urn:microsoft.com/office/officeart/2008/layout/LinedList"/>
    <dgm:cxn modelId="{52CE3ED0-21B1-4961-A438-DD9D7E751F2C}" type="presParOf" srcId="{945A345F-A1CC-4F5D-9F40-77BC219ECE89}" destId="{0FA6451F-C987-4564-BA22-A17304D80A18}" srcOrd="1" destOrd="0" presId="urn:microsoft.com/office/officeart/2008/layout/LinedList"/>
    <dgm:cxn modelId="{E51A4F42-AED3-4FC1-8156-6A66ECCE0B48}" type="presParOf" srcId="{36B2571D-F31D-4A34-9AAE-0A78169C90B8}" destId="{DBEFB5B9-844E-40FF-B961-554E7A80B963}" srcOrd="16" destOrd="0" presId="urn:microsoft.com/office/officeart/2008/layout/LinedList"/>
    <dgm:cxn modelId="{C5CD2824-1E79-4CF6-A4B8-272EE42F1E0D}" type="presParOf" srcId="{36B2571D-F31D-4A34-9AAE-0A78169C90B8}" destId="{C66AB6D5-2C9F-4C20-AE10-CC12D72BCD54}" srcOrd="17" destOrd="0" presId="urn:microsoft.com/office/officeart/2008/layout/LinedList"/>
    <dgm:cxn modelId="{2D5874B2-001F-4C28-8B12-30F8FDF1AB43}" type="presParOf" srcId="{C66AB6D5-2C9F-4C20-AE10-CC12D72BCD54}" destId="{FA81FE74-8BA2-4A18-A78D-F17239E648B2}" srcOrd="0" destOrd="0" presId="urn:microsoft.com/office/officeart/2008/layout/LinedList"/>
    <dgm:cxn modelId="{B050588A-02F3-473D-919B-EB2DE3AD3B59}" type="presParOf" srcId="{C66AB6D5-2C9F-4C20-AE10-CC12D72BCD54}" destId="{0A800DEB-E67D-4A67-A832-95C7AC00EA72}" srcOrd="1" destOrd="0" presId="urn:microsoft.com/office/officeart/2008/layout/LinedList"/>
    <dgm:cxn modelId="{E61808EB-F59F-4CA0-BFEA-BACA6D4179ED}" type="presParOf" srcId="{36B2571D-F31D-4A34-9AAE-0A78169C90B8}" destId="{145F4655-251E-409C-B004-2EE7F63445F5}" srcOrd="18" destOrd="0" presId="urn:microsoft.com/office/officeart/2008/layout/LinedList"/>
    <dgm:cxn modelId="{F30B71F1-631E-4995-81F2-F50364CAB232}" type="presParOf" srcId="{36B2571D-F31D-4A34-9AAE-0A78169C90B8}" destId="{6E029981-9530-44BB-917E-B1BECDE93E74}" srcOrd="19" destOrd="0" presId="urn:microsoft.com/office/officeart/2008/layout/LinedList"/>
    <dgm:cxn modelId="{92BDE38D-8E33-4ECE-97AC-03BF36FFC70B}" type="presParOf" srcId="{6E029981-9530-44BB-917E-B1BECDE93E74}" destId="{843E18EB-3F2D-414D-A14A-C18123A16937}" srcOrd="0" destOrd="0" presId="urn:microsoft.com/office/officeart/2008/layout/LinedList"/>
    <dgm:cxn modelId="{516831D8-0E44-4C02-B8B1-9E6CA21B2A94}" type="presParOf" srcId="{6E029981-9530-44BB-917E-B1BECDE93E74}" destId="{1CD92444-447E-403F-B81D-330A24D281CD}" srcOrd="1" destOrd="0" presId="urn:microsoft.com/office/officeart/2008/layout/LinedList"/>
    <dgm:cxn modelId="{DCCA26ED-B3A4-4683-91CE-EB4F72B3801A}" type="presParOf" srcId="{36B2571D-F31D-4A34-9AAE-0A78169C90B8}" destId="{F4A6CEB0-A274-4297-8E76-A809FCF3A973}" srcOrd="20" destOrd="0" presId="urn:microsoft.com/office/officeart/2008/layout/LinedList"/>
    <dgm:cxn modelId="{4FC4E43B-2492-4930-887D-B55C68D8B3A4}" type="presParOf" srcId="{36B2571D-F31D-4A34-9AAE-0A78169C90B8}" destId="{89632F06-D2AC-4386-AF67-ABB2A3D1BDA3}" srcOrd="21" destOrd="0" presId="urn:microsoft.com/office/officeart/2008/layout/LinedList"/>
    <dgm:cxn modelId="{B0FD6B01-E8DD-442E-B465-2EBF3E03E0C3}" type="presParOf" srcId="{89632F06-D2AC-4386-AF67-ABB2A3D1BDA3}" destId="{6EAF343F-6AF8-47E7-8BE7-FB7BBE05CDF9}" srcOrd="0" destOrd="0" presId="urn:microsoft.com/office/officeart/2008/layout/LinedList"/>
    <dgm:cxn modelId="{34248C26-5037-4170-A971-ABF81EE3E4D0}" type="presParOf" srcId="{89632F06-D2AC-4386-AF67-ABB2A3D1BDA3}" destId="{375B79CF-962C-4382-B2E3-CCD554CA40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336B7-A80D-4377-9C40-05720B9C83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00DCD1-D002-427E-9660-1DAF6082ECB6}">
      <dgm:prSet/>
      <dgm:spPr/>
      <dgm:t>
        <a:bodyPr/>
        <a:lstStyle/>
        <a:p>
          <a:r>
            <a:rPr lang="en-IE"/>
            <a:t>The Senior Cycle Syllabus provides students with knowledge,  understanding, skills &amp; attitudes necessary for managing:</a:t>
          </a:r>
          <a:endParaRPr lang="en-US"/>
        </a:p>
      </dgm:t>
    </dgm:pt>
    <dgm:pt modelId="{3E3637F3-FC96-4710-B3CC-2B83EE5D6DFD}" type="parTrans" cxnId="{BC26074E-9835-4FFD-8832-CFE83D1BF3FD}">
      <dgm:prSet/>
      <dgm:spPr/>
      <dgm:t>
        <a:bodyPr/>
        <a:lstStyle/>
        <a:p>
          <a:endParaRPr lang="en-US"/>
        </a:p>
      </dgm:t>
    </dgm:pt>
    <dgm:pt modelId="{389739F4-60F5-44E7-8B6E-01E1F4895EB1}" type="sibTrans" cxnId="{BC26074E-9835-4FFD-8832-CFE83D1BF3FD}">
      <dgm:prSet/>
      <dgm:spPr/>
      <dgm:t>
        <a:bodyPr/>
        <a:lstStyle/>
        <a:p>
          <a:endParaRPr lang="en-US"/>
        </a:p>
      </dgm:t>
    </dgm:pt>
    <dgm:pt modelId="{0000214C-7A6F-422A-A41B-C0DE5ACBACD3}">
      <dgm:prSet/>
      <dgm:spPr/>
      <dgm:t>
        <a:bodyPr/>
        <a:lstStyle/>
        <a:p>
          <a:r>
            <a:rPr lang="en-IE"/>
            <a:t>1. Themselves in their own everyday lives </a:t>
          </a:r>
          <a:endParaRPr lang="en-US"/>
        </a:p>
      </dgm:t>
    </dgm:pt>
    <dgm:pt modelId="{AE3706A1-181A-45BE-AE64-28BA152808B9}" type="parTrans" cxnId="{8D3A59BB-DB8F-45A9-9D58-184ED76F35D5}">
      <dgm:prSet/>
      <dgm:spPr/>
      <dgm:t>
        <a:bodyPr/>
        <a:lstStyle/>
        <a:p>
          <a:endParaRPr lang="en-US"/>
        </a:p>
      </dgm:t>
    </dgm:pt>
    <dgm:pt modelId="{77832438-C08C-4247-9E11-CD257D391318}" type="sibTrans" cxnId="{8D3A59BB-DB8F-45A9-9D58-184ED76F35D5}">
      <dgm:prSet/>
      <dgm:spPr/>
      <dgm:t>
        <a:bodyPr/>
        <a:lstStyle/>
        <a:p>
          <a:endParaRPr lang="en-US"/>
        </a:p>
      </dgm:t>
    </dgm:pt>
    <dgm:pt modelId="{11D33126-4F54-47B0-8CF6-4CC062791918}">
      <dgm:prSet/>
      <dgm:spPr/>
      <dgm:t>
        <a:bodyPr/>
        <a:lstStyle/>
        <a:p>
          <a:r>
            <a:rPr lang="en-IE"/>
            <a:t>2.Themselves in Further Education &amp; Work.  </a:t>
          </a:r>
          <a:endParaRPr lang="en-US"/>
        </a:p>
      </dgm:t>
    </dgm:pt>
    <dgm:pt modelId="{F97430B0-C13B-4B71-8848-B50FD0E57323}" type="parTrans" cxnId="{6E36647C-80DB-4413-9F5D-45D1EA083347}">
      <dgm:prSet/>
      <dgm:spPr/>
      <dgm:t>
        <a:bodyPr/>
        <a:lstStyle/>
        <a:p>
          <a:endParaRPr lang="en-US"/>
        </a:p>
      </dgm:t>
    </dgm:pt>
    <dgm:pt modelId="{2BC5D300-746A-44CC-927D-83CA19282307}" type="sibTrans" cxnId="{6E36647C-80DB-4413-9F5D-45D1EA083347}">
      <dgm:prSet/>
      <dgm:spPr/>
      <dgm:t>
        <a:bodyPr/>
        <a:lstStyle/>
        <a:p>
          <a:endParaRPr lang="en-US"/>
        </a:p>
      </dgm:t>
    </dgm:pt>
    <dgm:pt modelId="{3BCEEA62-3739-4B90-8C83-95FB614F9863}">
      <dgm:prSet/>
      <dgm:spPr/>
      <dgm:t>
        <a:bodyPr/>
        <a:lstStyle/>
        <a:p>
          <a:r>
            <a:rPr lang="en-IE"/>
            <a:t>The course is a continuation of what was studied for Junior Cert but in more detail </a:t>
          </a:r>
          <a:endParaRPr lang="en-US"/>
        </a:p>
      </dgm:t>
    </dgm:pt>
    <dgm:pt modelId="{E52E48C0-080A-47F2-A222-23D27CA3BB9B}" type="parTrans" cxnId="{EF1A07FF-36F9-4386-A8FC-DFB7F7BA88EB}">
      <dgm:prSet/>
      <dgm:spPr/>
      <dgm:t>
        <a:bodyPr/>
        <a:lstStyle/>
        <a:p>
          <a:endParaRPr lang="en-US"/>
        </a:p>
      </dgm:t>
    </dgm:pt>
    <dgm:pt modelId="{B43548D1-FA8F-4EF5-88BC-0AB031639C03}" type="sibTrans" cxnId="{EF1A07FF-36F9-4386-A8FC-DFB7F7BA88EB}">
      <dgm:prSet/>
      <dgm:spPr/>
      <dgm:t>
        <a:bodyPr/>
        <a:lstStyle/>
        <a:p>
          <a:endParaRPr lang="en-US"/>
        </a:p>
      </dgm:t>
    </dgm:pt>
    <dgm:pt modelId="{16037C73-630F-4C23-987C-A86C776292EC}" type="pres">
      <dgm:prSet presAssocID="{1FB336B7-A80D-4377-9C40-05720B9C83A5}" presName="root" presStyleCnt="0">
        <dgm:presLayoutVars>
          <dgm:dir/>
          <dgm:resizeHandles val="exact"/>
        </dgm:presLayoutVars>
      </dgm:prSet>
      <dgm:spPr/>
    </dgm:pt>
    <dgm:pt modelId="{52173347-F5E9-4E2E-8A58-EE08DEC4E4F8}" type="pres">
      <dgm:prSet presAssocID="{EF00DCD1-D002-427E-9660-1DAF6082ECB6}" presName="compNode" presStyleCnt="0"/>
      <dgm:spPr/>
    </dgm:pt>
    <dgm:pt modelId="{07630B1B-40AC-4702-A38E-74F88DA5E5DF}" type="pres">
      <dgm:prSet presAssocID="{EF00DCD1-D002-427E-9660-1DAF6082ECB6}" presName="bgRect" presStyleLbl="bgShp" presStyleIdx="0" presStyleCnt="4" custLinFactNeighborX="-42425" custLinFactNeighborY="-7122"/>
      <dgm:spPr/>
    </dgm:pt>
    <dgm:pt modelId="{9F50DB8E-A3C8-4E71-A7EE-4C6553D89FE4}" type="pres">
      <dgm:prSet presAssocID="{EF00DCD1-D002-427E-9660-1DAF6082EC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C1D01B97-E276-4E6F-9933-E9065A5E5149}" type="pres">
      <dgm:prSet presAssocID="{EF00DCD1-D002-427E-9660-1DAF6082ECB6}" presName="spaceRect" presStyleCnt="0"/>
      <dgm:spPr/>
    </dgm:pt>
    <dgm:pt modelId="{3DF075DE-98BD-402E-ADE4-023215C05DB3}" type="pres">
      <dgm:prSet presAssocID="{EF00DCD1-D002-427E-9660-1DAF6082ECB6}" presName="parTx" presStyleLbl="revTx" presStyleIdx="0" presStyleCnt="4">
        <dgm:presLayoutVars>
          <dgm:chMax val="0"/>
          <dgm:chPref val="0"/>
        </dgm:presLayoutVars>
      </dgm:prSet>
      <dgm:spPr/>
    </dgm:pt>
    <dgm:pt modelId="{1DD57B75-1F37-4597-BCFE-38ED6837C758}" type="pres">
      <dgm:prSet presAssocID="{389739F4-60F5-44E7-8B6E-01E1F4895EB1}" presName="sibTrans" presStyleCnt="0"/>
      <dgm:spPr/>
    </dgm:pt>
    <dgm:pt modelId="{89CAB33E-7F16-4348-997D-7DA14493D32E}" type="pres">
      <dgm:prSet presAssocID="{0000214C-7A6F-422A-A41B-C0DE5ACBACD3}" presName="compNode" presStyleCnt="0"/>
      <dgm:spPr/>
    </dgm:pt>
    <dgm:pt modelId="{58543BED-0854-4444-B6EE-82D72F805809}" type="pres">
      <dgm:prSet presAssocID="{0000214C-7A6F-422A-A41B-C0DE5ACBACD3}" presName="bgRect" presStyleLbl="bgShp" presStyleIdx="1" presStyleCnt="4"/>
      <dgm:spPr/>
    </dgm:pt>
    <dgm:pt modelId="{3D827B12-872F-43DA-B841-284CDA2DB8ED}" type="pres">
      <dgm:prSet presAssocID="{0000214C-7A6F-422A-A41B-C0DE5ACBAC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EEB80A4-54F8-43AB-A61E-6F78C52CC48D}" type="pres">
      <dgm:prSet presAssocID="{0000214C-7A6F-422A-A41B-C0DE5ACBACD3}" presName="spaceRect" presStyleCnt="0"/>
      <dgm:spPr/>
    </dgm:pt>
    <dgm:pt modelId="{6574A547-D961-47E1-AD08-4DDF49F89958}" type="pres">
      <dgm:prSet presAssocID="{0000214C-7A6F-422A-A41B-C0DE5ACBACD3}" presName="parTx" presStyleLbl="revTx" presStyleIdx="1" presStyleCnt="4">
        <dgm:presLayoutVars>
          <dgm:chMax val="0"/>
          <dgm:chPref val="0"/>
        </dgm:presLayoutVars>
      </dgm:prSet>
      <dgm:spPr/>
    </dgm:pt>
    <dgm:pt modelId="{40908B6A-F1FE-4A69-9935-D339D5566D28}" type="pres">
      <dgm:prSet presAssocID="{77832438-C08C-4247-9E11-CD257D391318}" presName="sibTrans" presStyleCnt="0"/>
      <dgm:spPr/>
    </dgm:pt>
    <dgm:pt modelId="{C3EDAA04-BE85-4FD2-AEE3-AC420A1ED90D}" type="pres">
      <dgm:prSet presAssocID="{11D33126-4F54-47B0-8CF6-4CC062791918}" presName="compNode" presStyleCnt="0"/>
      <dgm:spPr/>
    </dgm:pt>
    <dgm:pt modelId="{F489F5BD-BBC5-4A35-A128-80B508235133}" type="pres">
      <dgm:prSet presAssocID="{11D33126-4F54-47B0-8CF6-4CC062791918}" presName="bgRect" presStyleLbl="bgShp" presStyleIdx="2" presStyleCnt="4"/>
      <dgm:spPr/>
    </dgm:pt>
    <dgm:pt modelId="{6544D1F5-DF69-4412-80BB-77C31DE9EC20}" type="pres">
      <dgm:prSet presAssocID="{11D33126-4F54-47B0-8CF6-4CC0627919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9AD30271-B6A8-4BF8-AF85-813EDDFC8E2D}" type="pres">
      <dgm:prSet presAssocID="{11D33126-4F54-47B0-8CF6-4CC062791918}" presName="spaceRect" presStyleCnt="0"/>
      <dgm:spPr/>
    </dgm:pt>
    <dgm:pt modelId="{B8F45112-E39B-4658-8E32-D6753BAFB716}" type="pres">
      <dgm:prSet presAssocID="{11D33126-4F54-47B0-8CF6-4CC062791918}" presName="parTx" presStyleLbl="revTx" presStyleIdx="2" presStyleCnt="4">
        <dgm:presLayoutVars>
          <dgm:chMax val="0"/>
          <dgm:chPref val="0"/>
        </dgm:presLayoutVars>
      </dgm:prSet>
      <dgm:spPr/>
    </dgm:pt>
    <dgm:pt modelId="{CB4437EC-9C5A-477F-ACE1-95C9FAB57DF2}" type="pres">
      <dgm:prSet presAssocID="{2BC5D300-746A-44CC-927D-83CA19282307}" presName="sibTrans" presStyleCnt="0"/>
      <dgm:spPr/>
    </dgm:pt>
    <dgm:pt modelId="{133AA97F-17D6-43A9-9748-19B774F6F557}" type="pres">
      <dgm:prSet presAssocID="{3BCEEA62-3739-4B90-8C83-95FB614F9863}" presName="compNode" presStyleCnt="0"/>
      <dgm:spPr/>
    </dgm:pt>
    <dgm:pt modelId="{562AD1FA-4290-42AF-9625-34F45E1B7709}" type="pres">
      <dgm:prSet presAssocID="{3BCEEA62-3739-4B90-8C83-95FB614F9863}" presName="bgRect" presStyleLbl="bgShp" presStyleIdx="3" presStyleCnt="4"/>
      <dgm:spPr/>
    </dgm:pt>
    <dgm:pt modelId="{E39566C0-E994-4535-939F-CB6B139C8B0D}" type="pres">
      <dgm:prSet presAssocID="{3BCEEA62-3739-4B90-8C83-95FB614F98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18637410-D5FB-4A48-BDA9-CB85A2E04E62}" type="pres">
      <dgm:prSet presAssocID="{3BCEEA62-3739-4B90-8C83-95FB614F9863}" presName="spaceRect" presStyleCnt="0"/>
      <dgm:spPr/>
    </dgm:pt>
    <dgm:pt modelId="{40D2E3F6-D698-4D9B-BF65-29FA4EFA8732}" type="pres">
      <dgm:prSet presAssocID="{3BCEEA62-3739-4B90-8C83-95FB614F9863}" presName="parTx" presStyleLbl="revTx" presStyleIdx="3" presStyleCnt="4">
        <dgm:presLayoutVars>
          <dgm:chMax val="0"/>
          <dgm:chPref val="0"/>
        </dgm:presLayoutVars>
      </dgm:prSet>
      <dgm:spPr/>
    </dgm:pt>
  </dgm:ptLst>
  <dgm:cxnLst>
    <dgm:cxn modelId="{CFFE4A00-82F5-4C88-9155-CCD73998EFEB}" type="presOf" srcId="{1FB336B7-A80D-4377-9C40-05720B9C83A5}" destId="{16037C73-630F-4C23-987C-A86C776292EC}" srcOrd="0" destOrd="0" presId="urn:microsoft.com/office/officeart/2018/2/layout/IconVerticalSolidList"/>
    <dgm:cxn modelId="{2FB54C37-8C0E-4F88-9F37-1F2EF1DA0CE7}" type="presOf" srcId="{3BCEEA62-3739-4B90-8C83-95FB614F9863}" destId="{40D2E3F6-D698-4D9B-BF65-29FA4EFA8732}" srcOrd="0" destOrd="0" presId="urn:microsoft.com/office/officeart/2018/2/layout/IconVerticalSolidList"/>
    <dgm:cxn modelId="{631E7163-7612-422E-B652-0C2FE8EBC3A1}" type="presOf" srcId="{11D33126-4F54-47B0-8CF6-4CC062791918}" destId="{B8F45112-E39B-4658-8E32-D6753BAFB716}" srcOrd="0" destOrd="0" presId="urn:microsoft.com/office/officeart/2018/2/layout/IconVerticalSolidList"/>
    <dgm:cxn modelId="{BC26074E-9835-4FFD-8832-CFE83D1BF3FD}" srcId="{1FB336B7-A80D-4377-9C40-05720B9C83A5}" destId="{EF00DCD1-D002-427E-9660-1DAF6082ECB6}" srcOrd="0" destOrd="0" parTransId="{3E3637F3-FC96-4710-B3CC-2B83EE5D6DFD}" sibTransId="{389739F4-60F5-44E7-8B6E-01E1F4895EB1}"/>
    <dgm:cxn modelId="{6E36647C-80DB-4413-9F5D-45D1EA083347}" srcId="{1FB336B7-A80D-4377-9C40-05720B9C83A5}" destId="{11D33126-4F54-47B0-8CF6-4CC062791918}" srcOrd="2" destOrd="0" parTransId="{F97430B0-C13B-4B71-8848-B50FD0E57323}" sibTransId="{2BC5D300-746A-44CC-927D-83CA19282307}"/>
    <dgm:cxn modelId="{55EE339F-3FCF-4959-A24C-E8AF7E14F137}" type="presOf" srcId="{0000214C-7A6F-422A-A41B-C0DE5ACBACD3}" destId="{6574A547-D961-47E1-AD08-4DDF49F89958}" srcOrd="0" destOrd="0" presId="urn:microsoft.com/office/officeart/2018/2/layout/IconVerticalSolidList"/>
    <dgm:cxn modelId="{8D3A59BB-DB8F-45A9-9D58-184ED76F35D5}" srcId="{1FB336B7-A80D-4377-9C40-05720B9C83A5}" destId="{0000214C-7A6F-422A-A41B-C0DE5ACBACD3}" srcOrd="1" destOrd="0" parTransId="{AE3706A1-181A-45BE-AE64-28BA152808B9}" sibTransId="{77832438-C08C-4247-9E11-CD257D391318}"/>
    <dgm:cxn modelId="{ED7C4FBC-AECA-45E9-A53C-842D647D49D4}" type="presOf" srcId="{EF00DCD1-D002-427E-9660-1DAF6082ECB6}" destId="{3DF075DE-98BD-402E-ADE4-023215C05DB3}" srcOrd="0" destOrd="0" presId="urn:microsoft.com/office/officeart/2018/2/layout/IconVerticalSolidList"/>
    <dgm:cxn modelId="{EF1A07FF-36F9-4386-A8FC-DFB7F7BA88EB}" srcId="{1FB336B7-A80D-4377-9C40-05720B9C83A5}" destId="{3BCEEA62-3739-4B90-8C83-95FB614F9863}" srcOrd="3" destOrd="0" parTransId="{E52E48C0-080A-47F2-A222-23D27CA3BB9B}" sibTransId="{B43548D1-FA8F-4EF5-88BC-0AB031639C03}"/>
    <dgm:cxn modelId="{A93D9E20-2BD2-49DF-A005-3DD748530329}" type="presParOf" srcId="{16037C73-630F-4C23-987C-A86C776292EC}" destId="{52173347-F5E9-4E2E-8A58-EE08DEC4E4F8}" srcOrd="0" destOrd="0" presId="urn:microsoft.com/office/officeart/2018/2/layout/IconVerticalSolidList"/>
    <dgm:cxn modelId="{49E54255-5F4B-4489-841D-C48F9B5D23E4}" type="presParOf" srcId="{52173347-F5E9-4E2E-8A58-EE08DEC4E4F8}" destId="{07630B1B-40AC-4702-A38E-74F88DA5E5DF}" srcOrd="0" destOrd="0" presId="urn:microsoft.com/office/officeart/2018/2/layout/IconVerticalSolidList"/>
    <dgm:cxn modelId="{2514372B-3299-42F1-AD20-8AEBAEB20A9F}" type="presParOf" srcId="{52173347-F5E9-4E2E-8A58-EE08DEC4E4F8}" destId="{9F50DB8E-A3C8-4E71-A7EE-4C6553D89FE4}" srcOrd="1" destOrd="0" presId="urn:microsoft.com/office/officeart/2018/2/layout/IconVerticalSolidList"/>
    <dgm:cxn modelId="{B656DCFA-B7F9-48AA-BA3E-56F369FFDB52}" type="presParOf" srcId="{52173347-F5E9-4E2E-8A58-EE08DEC4E4F8}" destId="{C1D01B97-E276-4E6F-9933-E9065A5E5149}" srcOrd="2" destOrd="0" presId="urn:microsoft.com/office/officeart/2018/2/layout/IconVerticalSolidList"/>
    <dgm:cxn modelId="{462546A2-F19C-43D3-AB08-017A6111E594}" type="presParOf" srcId="{52173347-F5E9-4E2E-8A58-EE08DEC4E4F8}" destId="{3DF075DE-98BD-402E-ADE4-023215C05DB3}" srcOrd="3" destOrd="0" presId="urn:microsoft.com/office/officeart/2018/2/layout/IconVerticalSolidList"/>
    <dgm:cxn modelId="{64401E2E-E5F2-4630-BC6A-4FAF65D6293A}" type="presParOf" srcId="{16037C73-630F-4C23-987C-A86C776292EC}" destId="{1DD57B75-1F37-4597-BCFE-38ED6837C758}" srcOrd="1" destOrd="0" presId="urn:microsoft.com/office/officeart/2018/2/layout/IconVerticalSolidList"/>
    <dgm:cxn modelId="{4204F9A6-A1F3-41B7-A24E-0546B32AE1AC}" type="presParOf" srcId="{16037C73-630F-4C23-987C-A86C776292EC}" destId="{89CAB33E-7F16-4348-997D-7DA14493D32E}" srcOrd="2" destOrd="0" presId="urn:microsoft.com/office/officeart/2018/2/layout/IconVerticalSolidList"/>
    <dgm:cxn modelId="{6604819D-192D-4E91-BBA6-CF6D75335D6B}" type="presParOf" srcId="{89CAB33E-7F16-4348-997D-7DA14493D32E}" destId="{58543BED-0854-4444-B6EE-82D72F805809}" srcOrd="0" destOrd="0" presId="urn:microsoft.com/office/officeart/2018/2/layout/IconVerticalSolidList"/>
    <dgm:cxn modelId="{20D279CA-0A88-4783-99FF-6CCEBC45CA94}" type="presParOf" srcId="{89CAB33E-7F16-4348-997D-7DA14493D32E}" destId="{3D827B12-872F-43DA-B841-284CDA2DB8ED}" srcOrd="1" destOrd="0" presId="urn:microsoft.com/office/officeart/2018/2/layout/IconVerticalSolidList"/>
    <dgm:cxn modelId="{2E4A6DF0-F263-4E4C-B53B-D2E3D52D6B01}" type="presParOf" srcId="{89CAB33E-7F16-4348-997D-7DA14493D32E}" destId="{1EEB80A4-54F8-43AB-A61E-6F78C52CC48D}" srcOrd="2" destOrd="0" presId="urn:microsoft.com/office/officeart/2018/2/layout/IconVerticalSolidList"/>
    <dgm:cxn modelId="{0F51354E-0805-42B5-AB49-7EC8EA2BB77D}" type="presParOf" srcId="{89CAB33E-7F16-4348-997D-7DA14493D32E}" destId="{6574A547-D961-47E1-AD08-4DDF49F89958}" srcOrd="3" destOrd="0" presId="urn:microsoft.com/office/officeart/2018/2/layout/IconVerticalSolidList"/>
    <dgm:cxn modelId="{CE484542-1247-48F8-848D-2DE71AC435CE}" type="presParOf" srcId="{16037C73-630F-4C23-987C-A86C776292EC}" destId="{40908B6A-F1FE-4A69-9935-D339D5566D28}" srcOrd="3" destOrd="0" presId="urn:microsoft.com/office/officeart/2018/2/layout/IconVerticalSolidList"/>
    <dgm:cxn modelId="{E64D4A36-2A92-4882-A45B-024A9BC07F7E}" type="presParOf" srcId="{16037C73-630F-4C23-987C-A86C776292EC}" destId="{C3EDAA04-BE85-4FD2-AEE3-AC420A1ED90D}" srcOrd="4" destOrd="0" presId="urn:microsoft.com/office/officeart/2018/2/layout/IconVerticalSolidList"/>
    <dgm:cxn modelId="{635DC9B4-935E-4ED4-9494-FD8C79CCBF54}" type="presParOf" srcId="{C3EDAA04-BE85-4FD2-AEE3-AC420A1ED90D}" destId="{F489F5BD-BBC5-4A35-A128-80B508235133}" srcOrd="0" destOrd="0" presId="urn:microsoft.com/office/officeart/2018/2/layout/IconVerticalSolidList"/>
    <dgm:cxn modelId="{1FB6CF3A-706E-4187-A5B3-C1745BADFB34}" type="presParOf" srcId="{C3EDAA04-BE85-4FD2-AEE3-AC420A1ED90D}" destId="{6544D1F5-DF69-4412-80BB-77C31DE9EC20}" srcOrd="1" destOrd="0" presId="urn:microsoft.com/office/officeart/2018/2/layout/IconVerticalSolidList"/>
    <dgm:cxn modelId="{BB37352B-56EE-4BD7-89D6-51B83BE748A2}" type="presParOf" srcId="{C3EDAA04-BE85-4FD2-AEE3-AC420A1ED90D}" destId="{9AD30271-B6A8-4BF8-AF85-813EDDFC8E2D}" srcOrd="2" destOrd="0" presId="urn:microsoft.com/office/officeart/2018/2/layout/IconVerticalSolidList"/>
    <dgm:cxn modelId="{A52446E8-4003-48C7-8049-6CFBBBF82E61}" type="presParOf" srcId="{C3EDAA04-BE85-4FD2-AEE3-AC420A1ED90D}" destId="{B8F45112-E39B-4658-8E32-D6753BAFB716}" srcOrd="3" destOrd="0" presId="urn:microsoft.com/office/officeart/2018/2/layout/IconVerticalSolidList"/>
    <dgm:cxn modelId="{C3AAECC9-0DFE-4315-951E-71F7EFC4C727}" type="presParOf" srcId="{16037C73-630F-4C23-987C-A86C776292EC}" destId="{CB4437EC-9C5A-477F-ACE1-95C9FAB57DF2}" srcOrd="5" destOrd="0" presId="urn:microsoft.com/office/officeart/2018/2/layout/IconVerticalSolidList"/>
    <dgm:cxn modelId="{9141C26F-46EC-4D48-AB73-D751CAC76A3B}" type="presParOf" srcId="{16037C73-630F-4C23-987C-A86C776292EC}" destId="{133AA97F-17D6-43A9-9748-19B774F6F557}" srcOrd="6" destOrd="0" presId="urn:microsoft.com/office/officeart/2018/2/layout/IconVerticalSolidList"/>
    <dgm:cxn modelId="{BF323F6D-75CE-4635-BFA2-2623DE23A8C5}" type="presParOf" srcId="{133AA97F-17D6-43A9-9748-19B774F6F557}" destId="{562AD1FA-4290-42AF-9625-34F45E1B7709}" srcOrd="0" destOrd="0" presId="urn:microsoft.com/office/officeart/2018/2/layout/IconVerticalSolidList"/>
    <dgm:cxn modelId="{12B1B3EE-E432-4E8A-898B-9CB5510AC486}" type="presParOf" srcId="{133AA97F-17D6-43A9-9748-19B774F6F557}" destId="{E39566C0-E994-4535-939F-CB6B139C8B0D}" srcOrd="1" destOrd="0" presId="urn:microsoft.com/office/officeart/2018/2/layout/IconVerticalSolidList"/>
    <dgm:cxn modelId="{FEEBCCE9-824F-402C-A60D-51AD8C767A59}" type="presParOf" srcId="{133AA97F-17D6-43A9-9748-19B774F6F557}" destId="{18637410-D5FB-4A48-BDA9-CB85A2E04E62}" srcOrd="2" destOrd="0" presId="urn:microsoft.com/office/officeart/2018/2/layout/IconVerticalSolidList"/>
    <dgm:cxn modelId="{C70C7048-176C-4C2F-B3FF-B83AA0CD579A}" type="presParOf" srcId="{133AA97F-17D6-43A9-9748-19B774F6F557}" destId="{40D2E3F6-D698-4D9B-BF65-29FA4EFA87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5025C-4D17-4CC6-BAF7-EEAB5BD943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B96C48-0D19-4CA1-9C0E-8965EEA5A652}">
      <dgm:prSet/>
      <dgm:spPr/>
      <dgm:t>
        <a:bodyPr/>
        <a:lstStyle/>
        <a:p>
          <a:r>
            <a:rPr lang="en-IE"/>
            <a:t>It is advisable for students opting for Social &amp; Sceintifc H.Ec.  to have completed the Junior Cert Home Economics course.</a:t>
          </a:r>
          <a:endParaRPr lang="en-US"/>
        </a:p>
      </dgm:t>
    </dgm:pt>
    <dgm:pt modelId="{1CBA660A-DB1A-4ACD-8217-4F448B5F078A}" type="parTrans" cxnId="{ECCDBF67-8AB3-4411-9AE4-6B1C46BCD98F}">
      <dgm:prSet/>
      <dgm:spPr/>
      <dgm:t>
        <a:bodyPr/>
        <a:lstStyle/>
        <a:p>
          <a:endParaRPr lang="en-US"/>
        </a:p>
      </dgm:t>
    </dgm:pt>
    <dgm:pt modelId="{5DF0CF68-4651-4DC5-9706-6198ADD9D5CD}" type="sibTrans" cxnId="{ECCDBF67-8AB3-4411-9AE4-6B1C46BCD98F}">
      <dgm:prSet/>
      <dgm:spPr/>
      <dgm:t>
        <a:bodyPr/>
        <a:lstStyle/>
        <a:p>
          <a:endParaRPr lang="en-US"/>
        </a:p>
      </dgm:t>
    </dgm:pt>
    <dgm:pt modelId="{5020E732-BA0F-4E29-A0A6-CCCC16DA36CB}">
      <dgm:prSet/>
      <dgm:spPr/>
      <dgm:t>
        <a:bodyPr/>
        <a:lstStyle/>
        <a:p>
          <a:r>
            <a:rPr lang="en-IE"/>
            <a:t>Some of the areas studied are covered at Junior Cycle level are covered in more detail at Leaving Cert level </a:t>
          </a:r>
          <a:endParaRPr lang="en-US"/>
        </a:p>
      </dgm:t>
    </dgm:pt>
    <dgm:pt modelId="{E25D6B62-42CA-4604-94FB-8158D2579498}" type="parTrans" cxnId="{1E653593-8327-4A61-ADEA-B26802E68C3D}">
      <dgm:prSet/>
      <dgm:spPr/>
      <dgm:t>
        <a:bodyPr/>
        <a:lstStyle/>
        <a:p>
          <a:endParaRPr lang="en-US"/>
        </a:p>
      </dgm:t>
    </dgm:pt>
    <dgm:pt modelId="{3E676D0B-BFC7-4D9F-803E-2A244AF4245E}" type="sibTrans" cxnId="{1E653593-8327-4A61-ADEA-B26802E68C3D}">
      <dgm:prSet/>
      <dgm:spPr/>
      <dgm:t>
        <a:bodyPr/>
        <a:lstStyle/>
        <a:p>
          <a:endParaRPr lang="en-US"/>
        </a:p>
      </dgm:t>
    </dgm:pt>
    <dgm:pt modelId="{4F522948-D10B-4D66-A447-6D30B0BCC05B}">
      <dgm:prSet/>
      <dgm:spPr/>
      <dgm:t>
        <a:bodyPr/>
        <a:lstStyle/>
        <a:p>
          <a:r>
            <a:rPr lang="en-IE"/>
            <a:t>Much of the course is Theory based – “it is not all about cooking”</a:t>
          </a:r>
          <a:endParaRPr lang="en-US"/>
        </a:p>
      </dgm:t>
    </dgm:pt>
    <dgm:pt modelId="{8A3FE949-471E-4049-9AA3-9797A119ABCD}" type="parTrans" cxnId="{A11018FC-1D2E-4B18-B5BE-584B710AD70F}">
      <dgm:prSet/>
      <dgm:spPr/>
      <dgm:t>
        <a:bodyPr/>
        <a:lstStyle/>
        <a:p>
          <a:endParaRPr lang="en-US"/>
        </a:p>
      </dgm:t>
    </dgm:pt>
    <dgm:pt modelId="{E69BC635-E12D-4307-AA3F-A2B0D300E0D1}" type="sibTrans" cxnId="{A11018FC-1D2E-4B18-B5BE-584B710AD70F}">
      <dgm:prSet/>
      <dgm:spPr/>
      <dgm:t>
        <a:bodyPr/>
        <a:lstStyle/>
        <a:p>
          <a:endParaRPr lang="en-US"/>
        </a:p>
      </dgm:t>
    </dgm:pt>
    <dgm:pt modelId="{C4129DED-FCA2-4E1E-B030-1E79CCD0B253}">
      <dgm:prSet/>
      <dgm:spPr/>
      <dgm:t>
        <a:bodyPr/>
        <a:lstStyle/>
        <a:p>
          <a:r>
            <a:rPr lang="en-IE"/>
            <a:t>The practical side of the course has to be written &amp; presented in a food journal format. </a:t>
          </a:r>
          <a:endParaRPr lang="en-US"/>
        </a:p>
      </dgm:t>
    </dgm:pt>
    <dgm:pt modelId="{65BCD8DE-DCE2-4CC6-A768-EAF80FA2BFA8}" type="parTrans" cxnId="{24E6522F-AE00-4910-899D-92B01BA4C5A0}">
      <dgm:prSet/>
      <dgm:spPr/>
      <dgm:t>
        <a:bodyPr/>
        <a:lstStyle/>
        <a:p>
          <a:endParaRPr lang="en-US"/>
        </a:p>
      </dgm:t>
    </dgm:pt>
    <dgm:pt modelId="{C83E81E2-8823-4386-8572-1037085797D4}" type="sibTrans" cxnId="{24E6522F-AE00-4910-899D-92B01BA4C5A0}">
      <dgm:prSet/>
      <dgm:spPr/>
      <dgm:t>
        <a:bodyPr/>
        <a:lstStyle/>
        <a:p>
          <a:endParaRPr lang="en-US"/>
        </a:p>
      </dgm:t>
    </dgm:pt>
    <dgm:pt modelId="{EA643547-2761-4628-8917-3AD7CE0C89D1}">
      <dgm:prSet/>
      <dgm:spPr/>
      <dgm:t>
        <a:bodyPr/>
        <a:lstStyle/>
        <a:p>
          <a:r>
            <a:rPr lang="en-IE"/>
            <a:t>There is no practical exam at senior cycle level  </a:t>
          </a:r>
          <a:endParaRPr lang="en-US"/>
        </a:p>
      </dgm:t>
    </dgm:pt>
    <dgm:pt modelId="{B19FDACF-0A88-4C29-B5BC-CE432F3C10A1}" type="parTrans" cxnId="{438A4C02-A6A1-4D90-AFD1-6AD70E6DFB44}">
      <dgm:prSet/>
      <dgm:spPr/>
      <dgm:t>
        <a:bodyPr/>
        <a:lstStyle/>
        <a:p>
          <a:endParaRPr lang="en-US"/>
        </a:p>
      </dgm:t>
    </dgm:pt>
    <dgm:pt modelId="{8BE2D8B5-E9BC-4A25-9FEC-F1CCEB3B78C3}" type="sibTrans" cxnId="{438A4C02-A6A1-4D90-AFD1-6AD70E6DFB44}">
      <dgm:prSet/>
      <dgm:spPr/>
      <dgm:t>
        <a:bodyPr/>
        <a:lstStyle/>
        <a:p>
          <a:endParaRPr lang="en-US"/>
        </a:p>
      </dgm:t>
    </dgm:pt>
    <dgm:pt modelId="{DB108EDA-47C4-4FE3-B7CD-273566004AD9}" type="pres">
      <dgm:prSet presAssocID="{EA55025C-4D17-4CC6-BAF7-EEAB5BD94372}" presName="root" presStyleCnt="0">
        <dgm:presLayoutVars>
          <dgm:dir/>
          <dgm:resizeHandles val="exact"/>
        </dgm:presLayoutVars>
      </dgm:prSet>
      <dgm:spPr/>
    </dgm:pt>
    <dgm:pt modelId="{F706570B-42FE-4E58-A24E-EA7473522FD3}" type="pres">
      <dgm:prSet presAssocID="{A1B96C48-0D19-4CA1-9C0E-8965EEA5A652}" presName="compNode" presStyleCnt="0"/>
      <dgm:spPr/>
    </dgm:pt>
    <dgm:pt modelId="{4F62BBF3-62BD-40B6-A906-FEDD90ED98A1}" type="pres">
      <dgm:prSet presAssocID="{A1B96C48-0D19-4CA1-9C0E-8965EEA5A652}" presName="bgRect" presStyleLbl="bgShp" presStyleIdx="0" presStyleCnt="5"/>
      <dgm:spPr/>
    </dgm:pt>
    <dgm:pt modelId="{E1904837-CE1B-4EF7-8AC9-B68155CE55B2}" type="pres">
      <dgm:prSet presAssocID="{A1B96C48-0D19-4CA1-9C0E-8965EEA5A6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1F11B50B-535D-42D4-84EA-5CE9B70A4816}" type="pres">
      <dgm:prSet presAssocID="{A1B96C48-0D19-4CA1-9C0E-8965EEA5A652}" presName="spaceRect" presStyleCnt="0"/>
      <dgm:spPr/>
    </dgm:pt>
    <dgm:pt modelId="{4BF6800E-540C-40E3-A4AC-3047F54082E4}" type="pres">
      <dgm:prSet presAssocID="{A1B96C48-0D19-4CA1-9C0E-8965EEA5A652}" presName="parTx" presStyleLbl="revTx" presStyleIdx="0" presStyleCnt="5">
        <dgm:presLayoutVars>
          <dgm:chMax val="0"/>
          <dgm:chPref val="0"/>
        </dgm:presLayoutVars>
      </dgm:prSet>
      <dgm:spPr/>
    </dgm:pt>
    <dgm:pt modelId="{521D5A47-C93A-4EEF-ABAC-303D3890E190}" type="pres">
      <dgm:prSet presAssocID="{5DF0CF68-4651-4DC5-9706-6198ADD9D5CD}" presName="sibTrans" presStyleCnt="0"/>
      <dgm:spPr/>
    </dgm:pt>
    <dgm:pt modelId="{E5310C09-6377-4F23-B65F-EB962BDEEDB2}" type="pres">
      <dgm:prSet presAssocID="{5020E732-BA0F-4E29-A0A6-CCCC16DA36CB}" presName="compNode" presStyleCnt="0"/>
      <dgm:spPr/>
    </dgm:pt>
    <dgm:pt modelId="{0A21EBC2-F509-4686-B7BE-90A344DCAA11}" type="pres">
      <dgm:prSet presAssocID="{5020E732-BA0F-4E29-A0A6-CCCC16DA36CB}" presName="bgRect" presStyleLbl="bgShp" presStyleIdx="1" presStyleCnt="5"/>
      <dgm:spPr/>
    </dgm:pt>
    <dgm:pt modelId="{6DE2EBE4-2544-481D-B25E-1C046D96839F}" type="pres">
      <dgm:prSet presAssocID="{5020E732-BA0F-4E29-A0A6-CCCC16DA36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ld bars"/>
        </a:ext>
      </dgm:extLst>
    </dgm:pt>
    <dgm:pt modelId="{DC9DA13D-CF5E-404A-A314-261E68249EBF}" type="pres">
      <dgm:prSet presAssocID="{5020E732-BA0F-4E29-A0A6-CCCC16DA36CB}" presName="spaceRect" presStyleCnt="0"/>
      <dgm:spPr/>
    </dgm:pt>
    <dgm:pt modelId="{F9E96F68-7EAC-4AB1-A5D1-BDC03C0C2D1E}" type="pres">
      <dgm:prSet presAssocID="{5020E732-BA0F-4E29-A0A6-CCCC16DA36CB}" presName="parTx" presStyleLbl="revTx" presStyleIdx="1" presStyleCnt="5">
        <dgm:presLayoutVars>
          <dgm:chMax val="0"/>
          <dgm:chPref val="0"/>
        </dgm:presLayoutVars>
      </dgm:prSet>
      <dgm:spPr/>
    </dgm:pt>
    <dgm:pt modelId="{783603B6-9397-4A23-A90B-AFDA1D775889}" type="pres">
      <dgm:prSet presAssocID="{3E676D0B-BFC7-4D9F-803E-2A244AF4245E}" presName="sibTrans" presStyleCnt="0"/>
      <dgm:spPr/>
    </dgm:pt>
    <dgm:pt modelId="{BFB71A69-4F5A-4B75-8AEC-AC59B0C97DA7}" type="pres">
      <dgm:prSet presAssocID="{4F522948-D10B-4D66-A447-6D30B0BCC05B}" presName="compNode" presStyleCnt="0"/>
      <dgm:spPr/>
    </dgm:pt>
    <dgm:pt modelId="{59CC1F77-8CE4-4D89-BCE6-655A652FF315}" type="pres">
      <dgm:prSet presAssocID="{4F522948-D10B-4D66-A447-6D30B0BCC05B}" presName="bgRect" presStyleLbl="bgShp" presStyleIdx="2" presStyleCnt="5"/>
      <dgm:spPr/>
    </dgm:pt>
    <dgm:pt modelId="{758F6BD6-F901-4A53-9B31-B1BF6ADCF77A}" type="pres">
      <dgm:prSet presAssocID="{4F522948-D10B-4D66-A447-6D30B0BCC05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pes"/>
        </a:ext>
      </dgm:extLst>
    </dgm:pt>
    <dgm:pt modelId="{94C7F906-2303-4D20-9646-4FD5E46475E7}" type="pres">
      <dgm:prSet presAssocID="{4F522948-D10B-4D66-A447-6D30B0BCC05B}" presName="spaceRect" presStyleCnt="0"/>
      <dgm:spPr/>
    </dgm:pt>
    <dgm:pt modelId="{43FDB895-05F4-4C39-9561-40118ACD2F93}" type="pres">
      <dgm:prSet presAssocID="{4F522948-D10B-4D66-A447-6D30B0BCC05B}" presName="parTx" presStyleLbl="revTx" presStyleIdx="2" presStyleCnt="5">
        <dgm:presLayoutVars>
          <dgm:chMax val="0"/>
          <dgm:chPref val="0"/>
        </dgm:presLayoutVars>
      </dgm:prSet>
      <dgm:spPr/>
    </dgm:pt>
    <dgm:pt modelId="{86AC59E8-0390-49BF-86EE-28AEE5BB72B1}" type="pres">
      <dgm:prSet presAssocID="{E69BC635-E12D-4307-AA3F-A2B0D300E0D1}" presName="sibTrans" presStyleCnt="0"/>
      <dgm:spPr/>
    </dgm:pt>
    <dgm:pt modelId="{D1890019-67CA-4B7F-ACAE-B62EB6876A48}" type="pres">
      <dgm:prSet presAssocID="{C4129DED-FCA2-4E1E-B030-1E79CCD0B253}" presName="compNode" presStyleCnt="0"/>
      <dgm:spPr/>
    </dgm:pt>
    <dgm:pt modelId="{0F775443-D93F-404B-A686-82682D86BDD6}" type="pres">
      <dgm:prSet presAssocID="{C4129DED-FCA2-4E1E-B030-1E79CCD0B253}" presName="bgRect" presStyleLbl="bgShp" presStyleIdx="3" presStyleCnt="5"/>
      <dgm:spPr/>
    </dgm:pt>
    <dgm:pt modelId="{5AE2C203-53F7-4D4F-9F4D-6B86FFC915FD}" type="pres">
      <dgm:prSet presAssocID="{C4129DED-FCA2-4E1E-B030-1E79CCD0B25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78283A7F-E56F-481B-A9C7-B35E4776DB63}" type="pres">
      <dgm:prSet presAssocID="{C4129DED-FCA2-4E1E-B030-1E79CCD0B253}" presName="spaceRect" presStyleCnt="0"/>
      <dgm:spPr/>
    </dgm:pt>
    <dgm:pt modelId="{C0FBD107-65CA-4EB1-AB07-4D63EB9138A2}" type="pres">
      <dgm:prSet presAssocID="{C4129DED-FCA2-4E1E-B030-1E79CCD0B253}" presName="parTx" presStyleLbl="revTx" presStyleIdx="3" presStyleCnt="5">
        <dgm:presLayoutVars>
          <dgm:chMax val="0"/>
          <dgm:chPref val="0"/>
        </dgm:presLayoutVars>
      </dgm:prSet>
      <dgm:spPr/>
    </dgm:pt>
    <dgm:pt modelId="{D7CA6142-71EE-483C-A63A-5C4CC9E1003C}" type="pres">
      <dgm:prSet presAssocID="{C83E81E2-8823-4386-8572-1037085797D4}" presName="sibTrans" presStyleCnt="0"/>
      <dgm:spPr/>
    </dgm:pt>
    <dgm:pt modelId="{4848AD0E-DD1F-4FAD-9209-15FFC896D9BF}" type="pres">
      <dgm:prSet presAssocID="{EA643547-2761-4628-8917-3AD7CE0C89D1}" presName="compNode" presStyleCnt="0"/>
      <dgm:spPr/>
    </dgm:pt>
    <dgm:pt modelId="{A265B947-5F45-4BA0-9F87-5ECD0EA1782E}" type="pres">
      <dgm:prSet presAssocID="{EA643547-2761-4628-8917-3AD7CE0C89D1}" presName="bgRect" presStyleLbl="bgShp" presStyleIdx="4" presStyleCnt="5"/>
      <dgm:spPr/>
    </dgm:pt>
    <dgm:pt modelId="{4794EEE6-E7E6-41FB-9916-5E64A5987528}" type="pres">
      <dgm:prSet presAssocID="{EA643547-2761-4628-8917-3AD7CE0C89D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croscope"/>
        </a:ext>
      </dgm:extLst>
    </dgm:pt>
    <dgm:pt modelId="{E3D5B20C-E984-4197-BCD4-4E2FB24DD96F}" type="pres">
      <dgm:prSet presAssocID="{EA643547-2761-4628-8917-3AD7CE0C89D1}" presName="spaceRect" presStyleCnt="0"/>
      <dgm:spPr/>
    </dgm:pt>
    <dgm:pt modelId="{9BAE787E-A910-468D-8499-E2AE30DE41F1}" type="pres">
      <dgm:prSet presAssocID="{EA643547-2761-4628-8917-3AD7CE0C89D1}" presName="parTx" presStyleLbl="revTx" presStyleIdx="4" presStyleCnt="5">
        <dgm:presLayoutVars>
          <dgm:chMax val="0"/>
          <dgm:chPref val="0"/>
        </dgm:presLayoutVars>
      </dgm:prSet>
      <dgm:spPr/>
    </dgm:pt>
  </dgm:ptLst>
  <dgm:cxnLst>
    <dgm:cxn modelId="{438A4C02-A6A1-4D90-AFD1-6AD70E6DFB44}" srcId="{EA55025C-4D17-4CC6-BAF7-EEAB5BD94372}" destId="{EA643547-2761-4628-8917-3AD7CE0C89D1}" srcOrd="4" destOrd="0" parTransId="{B19FDACF-0A88-4C29-B5BC-CE432F3C10A1}" sibTransId="{8BE2D8B5-E9BC-4A25-9FEC-F1CCEB3B78C3}"/>
    <dgm:cxn modelId="{15959920-09F3-4356-8A91-A4B196EEE674}" type="presOf" srcId="{A1B96C48-0D19-4CA1-9C0E-8965EEA5A652}" destId="{4BF6800E-540C-40E3-A4AC-3047F54082E4}" srcOrd="0" destOrd="0" presId="urn:microsoft.com/office/officeart/2018/2/layout/IconVerticalSolidList"/>
    <dgm:cxn modelId="{24E6522F-AE00-4910-899D-92B01BA4C5A0}" srcId="{EA55025C-4D17-4CC6-BAF7-EEAB5BD94372}" destId="{C4129DED-FCA2-4E1E-B030-1E79CCD0B253}" srcOrd="3" destOrd="0" parTransId="{65BCD8DE-DCE2-4CC6-A768-EAF80FA2BFA8}" sibTransId="{C83E81E2-8823-4386-8572-1037085797D4}"/>
    <dgm:cxn modelId="{FCF3BD63-1DD8-4BE9-A69F-1D63DBEA13A9}" type="presOf" srcId="{C4129DED-FCA2-4E1E-B030-1E79CCD0B253}" destId="{C0FBD107-65CA-4EB1-AB07-4D63EB9138A2}" srcOrd="0" destOrd="0" presId="urn:microsoft.com/office/officeart/2018/2/layout/IconVerticalSolidList"/>
    <dgm:cxn modelId="{ECCDBF67-8AB3-4411-9AE4-6B1C46BCD98F}" srcId="{EA55025C-4D17-4CC6-BAF7-EEAB5BD94372}" destId="{A1B96C48-0D19-4CA1-9C0E-8965EEA5A652}" srcOrd="0" destOrd="0" parTransId="{1CBA660A-DB1A-4ACD-8217-4F448B5F078A}" sibTransId="{5DF0CF68-4651-4DC5-9706-6198ADD9D5CD}"/>
    <dgm:cxn modelId="{37BA636F-57E2-4374-91D8-02BE73A55170}" type="presOf" srcId="{4F522948-D10B-4D66-A447-6D30B0BCC05B}" destId="{43FDB895-05F4-4C39-9561-40118ACD2F93}" srcOrd="0" destOrd="0" presId="urn:microsoft.com/office/officeart/2018/2/layout/IconVerticalSolidList"/>
    <dgm:cxn modelId="{1E653593-8327-4A61-ADEA-B26802E68C3D}" srcId="{EA55025C-4D17-4CC6-BAF7-EEAB5BD94372}" destId="{5020E732-BA0F-4E29-A0A6-CCCC16DA36CB}" srcOrd="1" destOrd="0" parTransId="{E25D6B62-42CA-4604-94FB-8158D2579498}" sibTransId="{3E676D0B-BFC7-4D9F-803E-2A244AF4245E}"/>
    <dgm:cxn modelId="{93A72A9C-5A3E-4407-A801-746A3648BD17}" type="presOf" srcId="{5020E732-BA0F-4E29-A0A6-CCCC16DA36CB}" destId="{F9E96F68-7EAC-4AB1-A5D1-BDC03C0C2D1E}" srcOrd="0" destOrd="0" presId="urn:microsoft.com/office/officeart/2018/2/layout/IconVerticalSolidList"/>
    <dgm:cxn modelId="{377C60D2-0208-4C5C-96B7-29AF2664DD9E}" type="presOf" srcId="{EA643547-2761-4628-8917-3AD7CE0C89D1}" destId="{9BAE787E-A910-468D-8499-E2AE30DE41F1}" srcOrd="0" destOrd="0" presId="urn:microsoft.com/office/officeart/2018/2/layout/IconVerticalSolidList"/>
    <dgm:cxn modelId="{F6004DEA-938B-4713-9886-303ACD606ABF}" type="presOf" srcId="{EA55025C-4D17-4CC6-BAF7-EEAB5BD94372}" destId="{DB108EDA-47C4-4FE3-B7CD-273566004AD9}" srcOrd="0" destOrd="0" presId="urn:microsoft.com/office/officeart/2018/2/layout/IconVerticalSolidList"/>
    <dgm:cxn modelId="{A11018FC-1D2E-4B18-B5BE-584B710AD70F}" srcId="{EA55025C-4D17-4CC6-BAF7-EEAB5BD94372}" destId="{4F522948-D10B-4D66-A447-6D30B0BCC05B}" srcOrd="2" destOrd="0" parTransId="{8A3FE949-471E-4049-9AA3-9797A119ABCD}" sibTransId="{E69BC635-E12D-4307-AA3F-A2B0D300E0D1}"/>
    <dgm:cxn modelId="{5240DF61-C41B-47BE-9F52-061167AF45FC}" type="presParOf" srcId="{DB108EDA-47C4-4FE3-B7CD-273566004AD9}" destId="{F706570B-42FE-4E58-A24E-EA7473522FD3}" srcOrd="0" destOrd="0" presId="urn:microsoft.com/office/officeart/2018/2/layout/IconVerticalSolidList"/>
    <dgm:cxn modelId="{8A55D65E-555E-4CDA-B51B-BC4A7734C058}" type="presParOf" srcId="{F706570B-42FE-4E58-A24E-EA7473522FD3}" destId="{4F62BBF3-62BD-40B6-A906-FEDD90ED98A1}" srcOrd="0" destOrd="0" presId="urn:microsoft.com/office/officeart/2018/2/layout/IconVerticalSolidList"/>
    <dgm:cxn modelId="{AFDF76D3-0C8C-4DFE-B8FA-F374402D435F}" type="presParOf" srcId="{F706570B-42FE-4E58-A24E-EA7473522FD3}" destId="{E1904837-CE1B-4EF7-8AC9-B68155CE55B2}" srcOrd="1" destOrd="0" presId="urn:microsoft.com/office/officeart/2018/2/layout/IconVerticalSolidList"/>
    <dgm:cxn modelId="{BD2505AE-9820-4F8E-A2ED-17AC047DF129}" type="presParOf" srcId="{F706570B-42FE-4E58-A24E-EA7473522FD3}" destId="{1F11B50B-535D-42D4-84EA-5CE9B70A4816}" srcOrd="2" destOrd="0" presId="urn:microsoft.com/office/officeart/2018/2/layout/IconVerticalSolidList"/>
    <dgm:cxn modelId="{F725C3B7-8024-4AD4-ABF3-DA0E28501EB0}" type="presParOf" srcId="{F706570B-42FE-4E58-A24E-EA7473522FD3}" destId="{4BF6800E-540C-40E3-A4AC-3047F54082E4}" srcOrd="3" destOrd="0" presId="urn:microsoft.com/office/officeart/2018/2/layout/IconVerticalSolidList"/>
    <dgm:cxn modelId="{A8D0E65C-D516-40E7-9654-3456F148AC7F}" type="presParOf" srcId="{DB108EDA-47C4-4FE3-B7CD-273566004AD9}" destId="{521D5A47-C93A-4EEF-ABAC-303D3890E190}" srcOrd="1" destOrd="0" presId="urn:microsoft.com/office/officeart/2018/2/layout/IconVerticalSolidList"/>
    <dgm:cxn modelId="{E8629A3B-3DDC-41FF-B376-879B287BA49B}" type="presParOf" srcId="{DB108EDA-47C4-4FE3-B7CD-273566004AD9}" destId="{E5310C09-6377-4F23-B65F-EB962BDEEDB2}" srcOrd="2" destOrd="0" presId="urn:microsoft.com/office/officeart/2018/2/layout/IconVerticalSolidList"/>
    <dgm:cxn modelId="{D24ABE4B-5D70-41E7-983A-E1B39594DC5D}" type="presParOf" srcId="{E5310C09-6377-4F23-B65F-EB962BDEEDB2}" destId="{0A21EBC2-F509-4686-B7BE-90A344DCAA11}" srcOrd="0" destOrd="0" presId="urn:microsoft.com/office/officeart/2018/2/layout/IconVerticalSolidList"/>
    <dgm:cxn modelId="{A16F86C8-BBFD-4DF6-87D2-83617A87CAE4}" type="presParOf" srcId="{E5310C09-6377-4F23-B65F-EB962BDEEDB2}" destId="{6DE2EBE4-2544-481D-B25E-1C046D96839F}" srcOrd="1" destOrd="0" presId="urn:microsoft.com/office/officeart/2018/2/layout/IconVerticalSolidList"/>
    <dgm:cxn modelId="{767DC61C-71A0-4FDB-BFF7-043288F67BB9}" type="presParOf" srcId="{E5310C09-6377-4F23-B65F-EB962BDEEDB2}" destId="{DC9DA13D-CF5E-404A-A314-261E68249EBF}" srcOrd="2" destOrd="0" presId="urn:microsoft.com/office/officeart/2018/2/layout/IconVerticalSolidList"/>
    <dgm:cxn modelId="{16971D3A-1A73-4D80-A16E-4A879BF7B483}" type="presParOf" srcId="{E5310C09-6377-4F23-B65F-EB962BDEEDB2}" destId="{F9E96F68-7EAC-4AB1-A5D1-BDC03C0C2D1E}" srcOrd="3" destOrd="0" presId="urn:microsoft.com/office/officeart/2018/2/layout/IconVerticalSolidList"/>
    <dgm:cxn modelId="{1119922A-2395-4C6A-A72A-B5F8D1E8852C}" type="presParOf" srcId="{DB108EDA-47C4-4FE3-B7CD-273566004AD9}" destId="{783603B6-9397-4A23-A90B-AFDA1D775889}" srcOrd="3" destOrd="0" presId="urn:microsoft.com/office/officeart/2018/2/layout/IconVerticalSolidList"/>
    <dgm:cxn modelId="{A8BACC45-973A-4B25-AB6A-30451CA07F2A}" type="presParOf" srcId="{DB108EDA-47C4-4FE3-B7CD-273566004AD9}" destId="{BFB71A69-4F5A-4B75-8AEC-AC59B0C97DA7}" srcOrd="4" destOrd="0" presId="urn:microsoft.com/office/officeart/2018/2/layout/IconVerticalSolidList"/>
    <dgm:cxn modelId="{0A1458BB-3A48-4D9B-9990-9ADF7E6DFBE5}" type="presParOf" srcId="{BFB71A69-4F5A-4B75-8AEC-AC59B0C97DA7}" destId="{59CC1F77-8CE4-4D89-BCE6-655A652FF315}" srcOrd="0" destOrd="0" presId="urn:microsoft.com/office/officeart/2018/2/layout/IconVerticalSolidList"/>
    <dgm:cxn modelId="{C0B1FEF2-478F-4845-8517-8A18E25E3657}" type="presParOf" srcId="{BFB71A69-4F5A-4B75-8AEC-AC59B0C97DA7}" destId="{758F6BD6-F901-4A53-9B31-B1BF6ADCF77A}" srcOrd="1" destOrd="0" presId="urn:microsoft.com/office/officeart/2018/2/layout/IconVerticalSolidList"/>
    <dgm:cxn modelId="{37065299-271F-4538-96B7-0B3EDFD8003C}" type="presParOf" srcId="{BFB71A69-4F5A-4B75-8AEC-AC59B0C97DA7}" destId="{94C7F906-2303-4D20-9646-4FD5E46475E7}" srcOrd="2" destOrd="0" presId="urn:microsoft.com/office/officeart/2018/2/layout/IconVerticalSolidList"/>
    <dgm:cxn modelId="{AC22FAEF-2C51-434C-88E5-74EDE61BC115}" type="presParOf" srcId="{BFB71A69-4F5A-4B75-8AEC-AC59B0C97DA7}" destId="{43FDB895-05F4-4C39-9561-40118ACD2F93}" srcOrd="3" destOrd="0" presId="urn:microsoft.com/office/officeart/2018/2/layout/IconVerticalSolidList"/>
    <dgm:cxn modelId="{DC655DC0-67C8-41C4-8E9F-7B00A31BF28A}" type="presParOf" srcId="{DB108EDA-47C4-4FE3-B7CD-273566004AD9}" destId="{86AC59E8-0390-49BF-86EE-28AEE5BB72B1}" srcOrd="5" destOrd="0" presId="urn:microsoft.com/office/officeart/2018/2/layout/IconVerticalSolidList"/>
    <dgm:cxn modelId="{8A717E32-3699-4414-818F-9FF807BC7FFA}" type="presParOf" srcId="{DB108EDA-47C4-4FE3-B7CD-273566004AD9}" destId="{D1890019-67CA-4B7F-ACAE-B62EB6876A48}" srcOrd="6" destOrd="0" presId="urn:microsoft.com/office/officeart/2018/2/layout/IconVerticalSolidList"/>
    <dgm:cxn modelId="{8909737C-F621-41BF-9167-C6913EC2B75F}" type="presParOf" srcId="{D1890019-67CA-4B7F-ACAE-B62EB6876A48}" destId="{0F775443-D93F-404B-A686-82682D86BDD6}" srcOrd="0" destOrd="0" presId="urn:microsoft.com/office/officeart/2018/2/layout/IconVerticalSolidList"/>
    <dgm:cxn modelId="{226E547E-D2B8-494B-9F8F-2958182E76D6}" type="presParOf" srcId="{D1890019-67CA-4B7F-ACAE-B62EB6876A48}" destId="{5AE2C203-53F7-4D4F-9F4D-6B86FFC915FD}" srcOrd="1" destOrd="0" presId="urn:microsoft.com/office/officeart/2018/2/layout/IconVerticalSolidList"/>
    <dgm:cxn modelId="{83F70670-2CD6-4EC7-AE67-A92F9DC1086B}" type="presParOf" srcId="{D1890019-67CA-4B7F-ACAE-B62EB6876A48}" destId="{78283A7F-E56F-481B-A9C7-B35E4776DB63}" srcOrd="2" destOrd="0" presId="urn:microsoft.com/office/officeart/2018/2/layout/IconVerticalSolidList"/>
    <dgm:cxn modelId="{21AB26B4-6459-4749-B1E4-743B57412DA6}" type="presParOf" srcId="{D1890019-67CA-4B7F-ACAE-B62EB6876A48}" destId="{C0FBD107-65CA-4EB1-AB07-4D63EB9138A2}" srcOrd="3" destOrd="0" presId="urn:microsoft.com/office/officeart/2018/2/layout/IconVerticalSolidList"/>
    <dgm:cxn modelId="{EB957A8B-804F-4C6E-9EF5-9FD4A52180A4}" type="presParOf" srcId="{DB108EDA-47C4-4FE3-B7CD-273566004AD9}" destId="{D7CA6142-71EE-483C-A63A-5C4CC9E1003C}" srcOrd="7" destOrd="0" presId="urn:microsoft.com/office/officeart/2018/2/layout/IconVerticalSolidList"/>
    <dgm:cxn modelId="{44CE8C23-9D63-46AF-83F5-1592F4CC515B}" type="presParOf" srcId="{DB108EDA-47C4-4FE3-B7CD-273566004AD9}" destId="{4848AD0E-DD1F-4FAD-9209-15FFC896D9BF}" srcOrd="8" destOrd="0" presId="urn:microsoft.com/office/officeart/2018/2/layout/IconVerticalSolidList"/>
    <dgm:cxn modelId="{330D8C13-439D-46F9-B609-420147604215}" type="presParOf" srcId="{4848AD0E-DD1F-4FAD-9209-15FFC896D9BF}" destId="{A265B947-5F45-4BA0-9F87-5ECD0EA1782E}" srcOrd="0" destOrd="0" presId="urn:microsoft.com/office/officeart/2018/2/layout/IconVerticalSolidList"/>
    <dgm:cxn modelId="{8BBBDDFD-799B-4B33-8DB2-B9FC2D54F3A0}" type="presParOf" srcId="{4848AD0E-DD1F-4FAD-9209-15FFC896D9BF}" destId="{4794EEE6-E7E6-41FB-9916-5E64A5987528}" srcOrd="1" destOrd="0" presId="urn:microsoft.com/office/officeart/2018/2/layout/IconVerticalSolidList"/>
    <dgm:cxn modelId="{09669DB9-699B-4F22-AB73-8D63ED55C43F}" type="presParOf" srcId="{4848AD0E-DD1F-4FAD-9209-15FFC896D9BF}" destId="{E3D5B20C-E984-4197-BCD4-4E2FB24DD96F}" srcOrd="2" destOrd="0" presId="urn:microsoft.com/office/officeart/2018/2/layout/IconVerticalSolidList"/>
    <dgm:cxn modelId="{21B23419-72CE-4A38-9890-E18AEF09FADC}" type="presParOf" srcId="{4848AD0E-DD1F-4FAD-9209-15FFC896D9BF}" destId="{9BAE787E-A910-468D-8499-E2AE30DE41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CADF5D-0D41-4665-8B5A-4222E0BE17DE}"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86BD8F57-B19B-46C7-8E6D-086BA58CEC7E}">
      <dgm:prSet phldrT="[Text]"/>
      <dgm:spPr/>
      <dgm:t>
        <a:bodyPr/>
        <a:lstStyle/>
        <a:p>
          <a:r>
            <a:rPr lang="en-US" b="1">
              <a:solidFill>
                <a:schemeClr val="accent3"/>
              </a:solidFill>
            </a:rPr>
            <a:t>STUDENTS STUDY ONE ACTIVITY FROM 3 OF THESE 6 AREAS </a:t>
          </a:r>
        </a:p>
      </dgm:t>
    </dgm:pt>
    <dgm:pt modelId="{D03837E2-12A4-49D9-B906-6482FB857553}" type="parTrans" cxnId="{E180AB3C-4C18-43F2-8777-899CBFB32F2D}">
      <dgm:prSet/>
      <dgm:spPr/>
      <dgm:t>
        <a:bodyPr/>
        <a:lstStyle/>
        <a:p>
          <a:endParaRPr lang="en-US"/>
        </a:p>
      </dgm:t>
    </dgm:pt>
    <dgm:pt modelId="{58E89214-F547-465A-ADC2-2F2B8EA3AE98}" type="sibTrans" cxnId="{E180AB3C-4C18-43F2-8777-899CBFB32F2D}">
      <dgm:prSet/>
      <dgm:spPr/>
      <dgm:t>
        <a:bodyPr/>
        <a:lstStyle/>
        <a:p>
          <a:endParaRPr lang="en-US"/>
        </a:p>
      </dgm:t>
    </dgm:pt>
    <dgm:pt modelId="{98CEA7D8-0703-4329-9E8B-522CEA6058BA}">
      <dgm:prSet phldrT="[Text]" custT="1"/>
      <dgm:spPr/>
      <dgm:t>
        <a:bodyPr/>
        <a:lstStyle/>
        <a:p>
          <a:r>
            <a:rPr lang="en-US" sz="2000" b="1"/>
            <a:t>GAMES</a:t>
          </a:r>
          <a:r>
            <a:rPr lang="en-US" sz="1400"/>
            <a:t> </a:t>
          </a:r>
        </a:p>
      </dgm:t>
    </dgm:pt>
    <dgm:pt modelId="{AAF01145-2B70-47E5-A547-3D8106B5E162}" type="parTrans" cxnId="{C735654A-2D8F-4851-B69A-F66DB0B8C10C}">
      <dgm:prSet/>
      <dgm:spPr/>
      <dgm:t>
        <a:bodyPr/>
        <a:lstStyle/>
        <a:p>
          <a:endParaRPr lang="en-US"/>
        </a:p>
      </dgm:t>
    </dgm:pt>
    <dgm:pt modelId="{9F4267F2-18B1-40B9-A544-418F069433A9}" type="sibTrans" cxnId="{C735654A-2D8F-4851-B69A-F66DB0B8C10C}">
      <dgm:prSet/>
      <dgm:spPr/>
      <dgm:t>
        <a:bodyPr/>
        <a:lstStyle/>
        <a:p>
          <a:endParaRPr lang="en-US"/>
        </a:p>
      </dgm:t>
    </dgm:pt>
    <dgm:pt modelId="{A84C48D6-8ADA-4ACE-A051-044BEA94A6EC}">
      <dgm:prSet phldrT="[Text]" custT="1"/>
      <dgm:spPr/>
      <dgm:t>
        <a:bodyPr/>
        <a:lstStyle/>
        <a:p>
          <a:r>
            <a:rPr lang="en-US" sz="2000" b="1"/>
            <a:t>PERSONAL EXERCISE &amp; FITNESS </a:t>
          </a:r>
        </a:p>
      </dgm:t>
    </dgm:pt>
    <dgm:pt modelId="{0CF4B22E-1B74-46A3-B1FE-7B31D98D615A}" type="parTrans" cxnId="{F471A460-4270-4C8D-AB61-6B5AFF47CBBE}">
      <dgm:prSet/>
      <dgm:spPr/>
      <dgm:t>
        <a:bodyPr/>
        <a:lstStyle/>
        <a:p>
          <a:endParaRPr lang="en-US"/>
        </a:p>
      </dgm:t>
    </dgm:pt>
    <dgm:pt modelId="{E10346B9-9653-46BE-98F3-49FDE8B93F1F}" type="sibTrans" cxnId="{F471A460-4270-4C8D-AB61-6B5AFF47CBBE}">
      <dgm:prSet/>
      <dgm:spPr/>
      <dgm:t>
        <a:bodyPr/>
        <a:lstStyle/>
        <a:p>
          <a:endParaRPr lang="en-US"/>
        </a:p>
      </dgm:t>
    </dgm:pt>
    <dgm:pt modelId="{A6CD906A-3CAA-42C8-A27F-8609BD9D7D79}">
      <dgm:prSet phldrT="[Text]"/>
      <dgm:spPr/>
      <dgm:t>
        <a:bodyPr/>
        <a:lstStyle/>
        <a:p>
          <a:r>
            <a:rPr lang="en-US" b="1"/>
            <a:t>ATHLETICS</a:t>
          </a:r>
          <a:r>
            <a:rPr lang="en-US"/>
            <a:t> </a:t>
          </a:r>
        </a:p>
      </dgm:t>
    </dgm:pt>
    <dgm:pt modelId="{5172CFAF-3889-40B9-B3AC-287197C8D3E9}" type="parTrans" cxnId="{E5DBDA84-FAEC-4D8C-98A4-2727ECD91D50}">
      <dgm:prSet/>
      <dgm:spPr/>
      <dgm:t>
        <a:bodyPr/>
        <a:lstStyle/>
        <a:p>
          <a:endParaRPr lang="en-US"/>
        </a:p>
      </dgm:t>
    </dgm:pt>
    <dgm:pt modelId="{D6532926-4426-4566-A645-CEC54E97C5FC}" type="sibTrans" cxnId="{E5DBDA84-FAEC-4D8C-98A4-2727ECD91D50}">
      <dgm:prSet/>
      <dgm:spPr/>
      <dgm:t>
        <a:bodyPr/>
        <a:lstStyle/>
        <a:p>
          <a:endParaRPr lang="en-US"/>
        </a:p>
      </dgm:t>
    </dgm:pt>
    <dgm:pt modelId="{9E2886E3-E5DE-4404-BF53-03CCE4FCB865}">
      <dgm:prSet phldrT="[Text]" custT="1"/>
      <dgm:spPr/>
      <dgm:t>
        <a:bodyPr/>
        <a:lstStyle/>
        <a:p>
          <a:r>
            <a:rPr lang="en-US" sz="2000" b="1"/>
            <a:t>AQUATICS</a:t>
          </a:r>
          <a:r>
            <a:rPr lang="en-US" sz="1700"/>
            <a:t> </a:t>
          </a:r>
        </a:p>
      </dgm:t>
    </dgm:pt>
    <dgm:pt modelId="{90DB4079-E8EE-4EC4-A7A5-8AFE12ED56B4}" type="parTrans" cxnId="{88F4347A-C0EB-47B6-94E9-BB35966A26B4}">
      <dgm:prSet/>
      <dgm:spPr/>
      <dgm:t>
        <a:bodyPr/>
        <a:lstStyle/>
        <a:p>
          <a:endParaRPr lang="en-US"/>
        </a:p>
      </dgm:t>
    </dgm:pt>
    <dgm:pt modelId="{95EBB534-6683-4F1F-ADE2-85A3DC9BD402}" type="sibTrans" cxnId="{88F4347A-C0EB-47B6-94E9-BB35966A26B4}">
      <dgm:prSet/>
      <dgm:spPr/>
      <dgm:t>
        <a:bodyPr/>
        <a:lstStyle/>
        <a:p>
          <a:endParaRPr lang="en-US"/>
        </a:p>
      </dgm:t>
    </dgm:pt>
    <dgm:pt modelId="{46DD869A-0E39-4392-8B7F-B9D4ADEF78CC}">
      <dgm:prSet custT="1"/>
      <dgm:spPr/>
      <dgm:t>
        <a:bodyPr/>
        <a:lstStyle/>
        <a:p>
          <a:r>
            <a:rPr lang="en-US" sz="1800" b="1"/>
            <a:t>ADVENTURE ACTIVITIES </a:t>
          </a:r>
        </a:p>
      </dgm:t>
    </dgm:pt>
    <dgm:pt modelId="{6A6B78B4-C6A6-4CB7-9DDA-7E76C236578B}" type="parTrans" cxnId="{0BB5577A-61B3-42FE-989D-7381B3C56E3C}">
      <dgm:prSet/>
      <dgm:spPr/>
      <dgm:t>
        <a:bodyPr/>
        <a:lstStyle/>
        <a:p>
          <a:endParaRPr lang="en-US"/>
        </a:p>
      </dgm:t>
    </dgm:pt>
    <dgm:pt modelId="{45EC901C-723E-4A51-A6C3-203E02EFA1FF}" type="sibTrans" cxnId="{0BB5577A-61B3-42FE-989D-7381B3C56E3C}">
      <dgm:prSet/>
      <dgm:spPr/>
      <dgm:t>
        <a:bodyPr/>
        <a:lstStyle/>
        <a:p>
          <a:endParaRPr lang="en-US"/>
        </a:p>
      </dgm:t>
    </dgm:pt>
    <dgm:pt modelId="{52578862-9D47-49D9-8DF4-70287E1249E6}">
      <dgm:prSet custT="1"/>
      <dgm:spPr/>
      <dgm:t>
        <a:bodyPr/>
        <a:lstStyle/>
        <a:p>
          <a:r>
            <a:rPr lang="en-US" sz="1800" b="1"/>
            <a:t>AESTHETIC &amp; ARTISTIC ACTIVITIES</a:t>
          </a:r>
        </a:p>
      </dgm:t>
    </dgm:pt>
    <dgm:pt modelId="{DD1A0F43-09EE-42C8-BFB4-D3DE9F98E76B}" type="parTrans" cxnId="{AA0DD336-6A0E-4533-86E2-1A794394A255}">
      <dgm:prSet/>
      <dgm:spPr/>
      <dgm:t>
        <a:bodyPr/>
        <a:lstStyle/>
        <a:p>
          <a:endParaRPr lang="en-US"/>
        </a:p>
      </dgm:t>
    </dgm:pt>
    <dgm:pt modelId="{5B0CF8DC-BD96-4651-A346-B09214456D0C}" type="sibTrans" cxnId="{AA0DD336-6A0E-4533-86E2-1A794394A255}">
      <dgm:prSet/>
      <dgm:spPr/>
      <dgm:t>
        <a:bodyPr/>
        <a:lstStyle/>
        <a:p>
          <a:endParaRPr lang="en-US"/>
        </a:p>
      </dgm:t>
    </dgm:pt>
    <dgm:pt modelId="{896F042B-703C-4686-8C70-910FEF655E71}" type="pres">
      <dgm:prSet presAssocID="{2BCADF5D-0D41-4665-8B5A-4222E0BE17DE}" presName="Name0" presStyleCnt="0">
        <dgm:presLayoutVars>
          <dgm:chMax val="1"/>
          <dgm:dir/>
          <dgm:animLvl val="ctr"/>
          <dgm:resizeHandles val="exact"/>
        </dgm:presLayoutVars>
      </dgm:prSet>
      <dgm:spPr/>
    </dgm:pt>
    <dgm:pt modelId="{8EB367A7-19D6-40CF-BD4D-CDB11F353213}" type="pres">
      <dgm:prSet presAssocID="{86BD8F57-B19B-46C7-8E6D-086BA58CEC7E}" presName="centerShape" presStyleLbl="node0" presStyleIdx="0" presStyleCnt="1" custScaleX="122594"/>
      <dgm:spPr/>
    </dgm:pt>
    <dgm:pt modelId="{62E96743-4C7D-48AC-895C-E8460E3F0463}" type="pres">
      <dgm:prSet presAssocID="{98CEA7D8-0703-4329-9E8B-522CEA6058BA}" presName="node" presStyleLbl="node1" presStyleIdx="0" presStyleCnt="6" custScaleX="122239" custScaleY="114606">
        <dgm:presLayoutVars>
          <dgm:bulletEnabled val="1"/>
        </dgm:presLayoutVars>
      </dgm:prSet>
      <dgm:spPr/>
    </dgm:pt>
    <dgm:pt modelId="{E5A49B39-0A9F-48A2-BE56-CD6F4ACA8331}" type="pres">
      <dgm:prSet presAssocID="{98CEA7D8-0703-4329-9E8B-522CEA6058BA}" presName="dummy" presStyleCnt="0"/>
      <dgm:spPr/>
    </dgm:pt>
    <dgm:pt modelId="{F69B4E49-6320-4BEA-9639-208A4043EA86}" type="pres">
      <dgm:prSet presAssocID="{9F4267F2-18B1-40B9-A544-418F069433A9}" presName="sibTrans" presStyleLbl="sibTrans2D1" presStyleIdx="0" presStyleCnt="6"/>
      <dgm:spPr/>
    </dgm:pt>
    <dgm:pt modelId="{5EDA7263-AF22-4219-9CD3-7F540D2EC58B}" type="pres">
      <dgm:prSet presAssocID="{52578862-9D47-49D9-8DF4-70287E1249E6}" presName="node" presStyleLbl="node1" presStyleIdx="1" presStyleCnt="6" custScaleX="123723" custScaleY="122868" custRadScaleRad="101660" custRadScaleInc="4087">
        <dgm:presLayoutVars>
          <dgm:bulletEnabled val="1"/>
        </dgm:presLayoutVars>
      </dgm:prSet>
      <dgm:spPr/>
    </dgm:pt>
    <dgm:pt modelId="{DA748BC0-F35F-42FF-B82A-9A9DFB6C9D09}" type="pres">
      <dgm:prSet presAssocID="{52578862-9D47-49D9-8DF4-70287E1249E6}" presName="dummy" presStyleCnt="0"/>
      <dgm:spPr/>
    </dgm:pt>
    <dgm:pt modelId="{C9153F02-E886-4A69-A513-A161D9C7E5E6}" type="pres">
      <dgm:prSet presAssocID="{5B0CF8DC-BD96-4651-A346-B09214456D0C}" presName="sibTrans" presStyleLbl="sibTrans2D1" presStyleIdx="1" presStyleCnt="6"/>
      <dgm:spPr/>
    </dgm:pt>
    <dgm:pt modelId="{D0AF00F2-166D-4DC7-AF21-110882F76E45}" type="pres">
      <dgm:prSet presAssocID="{46DD869A-0E39-4392-8B7F-B9D4ADEF78CC}" presName="node" presStyleLbl="node1" presStyleIdx="2" presStyleCnt="6" custScaleX="131319" custScaleY="129412" custRadScaleRad="101754" custRadScaleInc="-13867">
        <dgm:presLayoutVars>
          <dgm:bulletEnabled val="1"/>
        </dgm:presLayoutVars>
      </dgm:prSet>
      <dgm:spPr/>
    </dgm:pt>
    <dgm:pt modelId="{53E98A44-DBFA-4B36-A174-5FD6EF5D36B4}" type="pres">
      <dgm:prSet presAssocID="{46DD869A-0E39-4392-8B7F-B9D4ADEF78CC}" presName="dummy" presStyleCnt="0"/>
      <dgm:spPr/>
    </dgm:pt>
    <dgm:pt modelId="{922BF980-4407-4476-A448-FA27AFFD6FB4}" type="pres">
      <dgm:prSet presAssocID="{45EC901C-723E-4A51-A6C3-203E02EFA1FF}" presName="sibTrans" presStyleLbl="sibTrans2D1" presStyleIdx="2" presStyleCnt="6"/>
      <dgm:spPr/>
    </dgm:pt>
    <dgm:pt modelId="{926A1108-2AC2-4DE1-B68C-A4720F2BC460}" type="pres">
      <dgm:prSet presAssocID="{A84C48D6-8ADA-4ACE-A051-044BEA94A6EC}" presName="node" presStyleLbl="node1" presStyleIdx="3" presStyleCnt="6" custScaleX="137129" custScaleY="117892" custRadScaleRad="93618" custRadScaleInc="-11869">
        <dgm:presLayoutVars>
          <dgm:bulletEnabled val="1"/>
        </dgm:presLayoutVars>
      </dgm:prSet>
      <dgm:spPr/>
    </dgm:pt>
    <dgm:pt modelId="{B0858057-BE4C-4385-804C-993412856775}" type="pres">
      <dgm:prSet presAssocID="{A84C48D6-8ADA-4ACE-A051-044BEA94A6EC}" presName="dummy" presStyleCnt="0"/>
      <dgm:spPr/>
    </dgm:pt>
    <dgm:pt modelId="{0CC93E12-4CBE-4D0A-9C8D-7B84B46F3062}" type="pres">
      <dgm:prSet presAssocID="{E10346B9-9653-46BE-98F3-49FDE8B93F1F}" presName="sibTrans" presStyleLbl="sibTrans2D1" presStyleIdx="3" presStyleCnt="6"/>
      <dgm:spPr/>
    </dgm:pt>
    <dgm:pt modelId="{BC1848ED-3EF1-42FC-97C8-4F3514FD519B}" type="pres">
      <dgm:prSet presAssocID="{A6CD906A-3CAA-42C8-A27F-8609BD9D7D79}" presName="node" presStyleLbl="node1" presStyleIdx="4" presStyleCnt="6" custScaleX="127443" custScaleY="125850">
        <dgm:presLayoutVars>
          <dgm:bulletEnabled val="1"/>
        </dgm:presLayoutVars>
      </dgm:prSet>
      <dgm:spPr/>
    </dgm:pt>
    <dgm:pt modelId="{2D9F611D-5B58-4FC3-96B2-9515FAD860FC}" type="pres">
      <dgm:prSet presAssocID="{A6CD906A-3CAA-42C8-A27F-8609BD9D7D79}" presName="dummy" presStyleCnt="0"/>
      <dgm:spPr/>
    </dgm:pt>
    <dgm:pt modelId="{6235CECE-628D-49C4-A56A-6E5041BC0274}" type="pres">
      <dgm:prSet presAssocID="{D6532926-4426-4566-A645-CEC54E97C5FC}" presName="sibTrans" presStyleLbl="sibTrans2D1" presStyleIdx="4" presStyleCnt="6"/>
      <dgm:spPr/>
    </dgm:pt>
    <dgm:pt modelId="{20534F9E-1BCC-4D3E-8B0C-439A9B363CE4}" type="pres">
      <dgm:prSet presAssocID="{9E2886E3-E5DE-4404-BF53-03CCE4FCB865}" presName="node" presStyleLbl="node1" presStyleIdx="5" presStyleCnt="6" custScaleX="122758" custScaleY="119007">
        <dgm:presLayoutVars>
          <dgm:bulletEnabled val="1"/>
        </dgm:presLayoutVars>
      </dgm:prSet>
      <dgm:spPr/>
    </dgm:pt>
    <dgm:pt modelId="{5A64249B-3755-4BF3-A071-1B6ACA1DEF04}" type="pres">
      <dgm:prSet presAssocID="{9E2886E3-E5DE-4404-BF53-03CCE4FCB865}" presName="dummy" presStyleCnt="0"/>
      <dgm:spPr/>
    </dgm:pt>
    <dgm:pt modelId="{46813907-9995-45AA-A879-A16F1C630011}" type="pres">
      <dgm:prSet presAssocID="{95EBB534-6683-4F1F-ADE2-85A3DC9BD402}" presName="sibTrans" presStyleLbl="sibTrans2D1" presStyleIdx="5" presStyleCnt="6"/>
      <dgm:spPr/>
    </dgm:pt>
  </dgm:ptLst>
  <dgm:cxnLst>
    <dgm:cxn modelId="{5CC81807-D7C5-4690-AE9C-238EC5395BCB}" type="presOf" srcId="{E10346B9-9653-46BE-98F3-49FDE8B93F1F}" destId="{0CC93E12-4CBE-4D0A-9C8D-7B84B46F3062}" srcOrd="0" destOrd="0" presId="urn:microsoft.com/office/officeart/2005/8/layout/radial6"/>
    <dgm:cxn modelId="{8B9AC416-2385-403F-972A-7DCF095D41AB}" type="presOf" srcId="{A6CD906A-3CAA-42C8-A27F-8609BD9D7D79}" destId="{BC1848ED-3EF1-42FC-97C8-4F3514FD519B}" srcOrd="0" destOrd="0" presId="urn:microsoft.com/office/officeart/2005/8/layout/radial6"/>
    <dgm:cxn modelId="{AA0DD336-6A0E-4533-86E2-1A794394A255}" srcId="{86BD8F57-B19B-46C7-8E6D-086BA58CEC7E}" destId="{52578862-9D47-49D9-8DF4-70287E1249E6}" srcOrd="1" destOrd="0" parTransId="{DD1A0F43-09EE-42C8-BFB4-D3DE9F98E76B}" sibTransId="{5B0CF8DC-BD96-4651-A346-B09214456D0C}"/>
    <dgm:cxn modelId="{AB22593B-CCFD-4ED5-8B9F-B89D677281BA}" type="presOf" srcId="{9F4267F2-18B1-40B9-A544-418F069433A9}" destId="{F69B4E49-6320-4BEA-9639-208A4043EA86}" srcOrd="0" destOrd="0" presId="urn:microsoft.com/office/officeart/2005/8/layout/radial6"/>
    <dgm:cxn modelId="{E180AB3C-4C18-43F2-8777-899CBFB32F2D}" srcId="{2BCADF5D-0D41-4665-8B5A-4222E0BE17DE}" destId="{86BD8F57-B19B-46C7-8E6D-086BA58CEC7E}" srcOrd="0" destOrd="0" parTransId="{D03837E2-12A4-49D9-B906-6482FB857553}" sibTransId="{58E89214-F547-465A-ADC2-2F2B8EA3AE98}"/>
    <dgm:cxn modelId="{6165D25E-B3B6-428C-BD5F-4FBF7E554B18}" type="presOf" srcId="{45EC901C-723E-4A51-A6C3-203E02EFA1FF}" destId="{922BF980-4407-4476-A448-FA27AFFD6FB4}" srcOrd="0" destOrd="0" presId="urn:microsoft.com/office/officeart/2005/8/layout/radial6"/>
    <dgm:cxn modelId="{F471A460-4270-4C8D-AB61-6B5AFF47CBBE}" srcId="{86BD8F57-B19B-46C7-8E6D-086BA58CEC7E}" destId="{A84C48D6-8ADA-4ACE-A051-044BEA94A6EC}" srcOrd="3" destOrd="0" parTransId="{0CF4B22E-1B74-46A3-B1FE-7B31D98D615A}" sibTransId="{E10346B9-9653-46BE-98F3-49FDE8B93F1F}"/>
    <dgm:cxn modelId="{05275A63-527F-465D-ABF8-60882BC47015}" type="presOf" srcId="{95EBB534-6683-4F1F-ADE2-85A3DC9BD402}" destId="{46813907-9995-45AA-A879-A16F1C630011}" srcOrd="0" destOrd="0" presId="urn:microsoft.com/office/officeart/2005/8/layout/radial6"/>
    <dgm:cxn modelId="{572C2648-2FE4-4884-A1E2-9E6284DAADC4}" type="presOf" srcId="{5B0CF8DC-BD96-4651-A346-B09214456D0C}" destId="{C9153F02-E886-4A69-A513-A161D9C7E5E6}" srcOrd="0" destOrd="0" presId="urn:microsoft.com/office/officeart/2005/8/layout/radial6"/>
    <dgm:cxn modelId="{C735654A-2D8F-4851-B69A-F66DB0B8C10C}" srcId="{86BD8F57-B19B-46C7-8E6D-086BA58CEC7E}" destId="{98CEA7D8-0703-4329-9E8B-522CEA6058BA}" srcOrd="0" destOrd="0" parTransId="{AAF01145-2B70-47E5-A547-3D8106B5E162}" sibTransId="{9F4267F2-18B1-40B9-A544-418F069433A9}"/>
    <dgm:cxn modelId="{4DB2C152-9712-42D0-9388-856119D10E14}" type="presOf" srcId="{52578862-9D47-49D9-8DF4-70287E1249E6}" destId="{5EDA7263-AF22-4219-9CD3-7F540D2EC58B}" srcOrd="0" destOrd="0" presId="urn:microsoft.com/office/officeart/2005/8/layout/radial6"/>
    <dgm:cxn modelId="{88F4347A-C0EB-47B6-94E9-BB35966A26B4}" srcId="{86BD8F57-B19B-46C7-8E6D-086BA58CEC7E}" destId="{9E2886E3-E5DE-4404-BF53-03CCE4FCB865}" srcOrd="5" destOrd="0" parTransId="{90DB4079-E8EE-4EC4-A7A5-8AFE12ED56B4}" sibTransId="{95EBB534-6683-4F1F-ADE2-85A3DC9BD402}"/>
    <dgm:cxn modelId="{0BB5577A-61B3-42FE-989D-7381B3C56E3C}" srcId="{86BD8F57-B19B-46C7-8E6D-086BA58CEC7E}" destId="{46DD869A-0E39-4392-8B7F-B9D4ADEF78CC}" srcOrd="2" destOrd="0" parTransId="{6A6B78B4-C6A6-4CB7-9DDA-7E76C236578B}" sibTransId="{45EC901C-723E-4A51-A6C3-203E02EFA1FF}"/>
    <dgm:cxn modelId="{4326CE7A-BBE9-4EA3-88C8-C0869C5BA87B}" type="presOf" srcId="{2BCADF5D-0D41-4665-8B5A-4222E0BE17DE}" destId="{896F042B-703C-4686-8C70-910FEF655E71}" srcOrd="0" destOrd="0" presId="urn:microsoft.com/office/officeart/2005/8/layout/radial6"/>
    <dgm:cxn modelId="{E5DBDA84-FAEC-4D8C-98A4-2727ECD91D50}" srcId="{86BD8F57-B19B-46C7-8E6D-086BA58CEC7E}" destId="{A6CD906A-3CAA-42C8-A27F-8609BD9D7D79}" srcOrd="4" destOrd="0" parTransId="{5172CFAF-3889-40B9-B3AC-287197C8D3E9}" sibTransId="{D6532926-4426-4566-A645-CEC54E97C5FC}"/>
    <dgm:cxn modelId="{5F751497-F681-4741-A464-9880B8938A87}" type="presOf" srcId="{46DD869A-0E39-4392-8B7F-B9D4ADEF78CC}" destId="{D0AF00F2-166D-4DC7-AF21-110882F76E45}" srcOrd="0" destOrd="0" presId="urn:microsoft.com/office/officeart/2005/8/layout/radial6"/>
    <dgm:cxn modelId="{0156F9C5-7B5B-464F-9014-39676739C584}" type="presOf" srcId="{98CEA7D8-0703-4329-9E8B-522CEA6058BA}" destId="{62E96743-4C7D-48AC-895C-E8460E3F0463}" srcOrd="0" destOrd="0" presId="urn:microsoft.com/office/officeart/2005/8/layout/radial6"/>
    <dgm:cxn modelId="{DC905CD0-0E4F-4D25-8394-0A241207A3CE}" type="presOf" srcId="{9E2886E3-E5DE-4404-BF53-03CCE4FCB865}" destId="{20534F9E-1BCC-4D3E-8B0C-439A9B363CE4}" srcOrd="0" destOrd="0" presId="urn:microsoft.com/office/officeart/2005/8/layout/radial6"/>
    <dgm:cxn modelId="{F18C92D6-123A-4F7F-A38C-90652694C11A}" type="presOf" srcId="{A84C48D6-8ADA-4ACE-A051-044BEA94A6EC}" destId="{926A1108-2AC2-4DE1-B68C-A4720F2BC460}" srcOrd="0" destOrd="0" presId="urn:microsoft.com/office/officeart/2005/8/layout/radial6"/>
    <dgm:cxn modelId="{ADF650E8-9CF6-4CAF-B09A-48FA98F3C412}" type="presOf" srcId="{86BD8F57-B19B-46C7-8E6D-086BA58CEC7E}" destId="{8EB367A7-19D6-40CF-BD4D-CDB11F353213}" srcOrd="0" destOrd="0" presId="urn:microsoft.com/office/officeart/2005/8/layout/radial6"/>
    <dgm:cxn modelId="{1846EFEE-03E3-4B73-B0DC-42FDDBBF8263}" type="presOf" srcId="{D6532926-4426-4566-A645-CEC54E97C5FC}" destId="{6235CECE-628D-49C4-A56A-6E5041BC0274}" srcOrd="0" destOrd="0" presId="urn:microsoft.com/office/officeart/2005/8/layout/radial6"/>
    <dgm:cxn modelId="{6282B775-2BDD-4411-960C-3CD884E9F638}" type="presParOf" srcId="{896F042B-703C-4686-8C70-910FEF655E71}" destId="{8EB367A7-19D6-40CF-BD4D-CDB11F353213}" srcOrd="0" destOrd="0" presId="urn:microsoft.com/office/officeart/2005/8/layout/radial6"/>
    <dgm:cxn modelId="{B9F53D43-8573-4054-A235-AAD7F8FC72E7}" type="presParOf" srcId="{896F042B-703C-4686-8C70-910FEF655E71}" destId="{62E96743-4C7D-48AC-895C-E8460E3F0463}" srcOrd="1" destOrd="0" presId="urn:microsoft.com/office/officeart/2005/8/layout/radial6"/>
    <dgm:cxn modelId="{8CB78431-8201-4873-B193-E7696D1BC983}" type="presParOf" srcId="{896F042B-703C-4686-8C70-910FEF655E71}" destId="{E5A49B39-0A9F-48A2-BE56-CD6F4ACA8331}" srcOrd="2" destOrd="0" presId="urn:microsoft.com/office/officeart/2005/8/layout/radial6"/>
    <dgm:cxn modelId="{EEF99A4D-929E-4AAA-8B39-33B49BB2CCC2}" type="presParOf" srcId="{896F042B-703C-4686-8C70-910FEF655E71}" destId="{F69B4E49-6320-4BEA-9639-208A4043EA86}" srcOrd="3" destOrd="0" presId="urn:microsoft.com/office/officeart/2005/8/layout/radial6"/>
    <dgm:cxn modelId="{29237F09-CC0F-48D2-A98A-EB2567149D09}" type="presParOf" srcId="{896F042B-703C-4686-8C70-910FEF655E71}" destId="{5EDA7263-AF22-4219-9CD3-7F540D2EC58B}" srcOrd="4" destOrd="0" presId="urn:microsoft.com/office/officeart/2005/8/layout/radial6"/>
    <dgm:cxn modelId="{CFDD9E4A-A8CA-41CE-87A3-FCDBE16BD080}" type="presParOf" srcId="{896F042B-703C-4686-8C70-910FEF655E71}" destId="{DA748BC0-F35F-42FF-B82A-9A9DFB6C9D09}" srcOrd="5" destOrd="0" presId="urn:microsoft.com/office/officeart/2005/8/layout/radial6"/>
    <dgm:cxn modelId="{B435E73F-787F-4974-82E1-75E2AEF27469}" type="presParOf" srcId="{896F042B-703C-4686-8C70-910FEF655E71}" destId="{C9153F02-E886-4A69-A513-A161D9C7E5E6}" srcOrd="6" destOrd="0" presId="urn:microsoft.com/office/officeart/2005/8/layout/radial6"/>
    <dgm:cxn modelId="{E1D79B7C-319C-4CC9-A00B-C1AF8209F493}" type="presParOf" srcId="{896F042B-703C-4686-8C70-910FEF655E71}" destId="{D0AF00F2-166D-4DC7-AF21-110882F76E45}" srcOrd="7" destOrd="0" presId="urn:microsoft.com/office/officeart/2005/8/layout/radial6"/>
    <dgm:cxn modelId="{D74C37DB-1516-4BE2-AAA9-D8BB0BDE7F78}" type="presParOf" srcId="{896F042B-703C-4686-8C70-910FEF655E71}" destId="{53E98A44-DBFA-4B36-A174-5FD6EF5D36B4}" srcOrd="8" destOrd="0" presId="urn:microsoft.com/office/officeart/2005/8/layout/radial6"/>
    <dgm:cxn modelId="{162A8D29-3BA7-4590-8806-0B7DC896876D}" type="presParOf" srcId="{896F042B-703C-4686-8C70-910FEF655E71}" destId="{922BF980-4407-4476-A448-FA27AFFD6FB4}" srcOrd="9" destOrd="0" presId="urn:microsoft.com/office/officeart/2005/8/layout/radial6"/>
    <dgm:cxn modelId="{40782EF8-A549-477A-ADDD-3F1A4C6BFEFC}" type="presParOf" srcId="{896F042B-703C-4686-8C70-910FEF655E71}" destId="{926A1108-2AC2-4DE1-B68C-A4720F2BC460}" srcOrd="10" destOrd="0" presId="urn:microsoft.com/office/officeart/2005/8/layout/radial6"/>
    <dgm:cxn modelId="{07B94B8E-8CFE-4B7B-9791-5C5008D11F6C}" type="presParOf" srcId="{896F042B-703C-4686-8C70-910FEF655E71}" destId="{B0858057-BE4C-4385-804C-993412856775}" srcOrd="11" destOrd="0" presId="urn:microsoft.com/office/officeart/2005/8/layout/radial6"/>
    <dgm:cxn modelId="{4836B578-74D3-43E1-A9E2-E56906FDE8C2}" type="presParOf" srcId="{896F042B-703C-4686-8C70-910FEF655E71}" destId="{0CC93E12-4CBE-4D0A-9C8D-7B84B46F3062}" srcOrd="12" destOrd="0" presId="urn:microsoft.com/office/officeart/2005/8/layout/radial6"/>
    <dgm:cxn modelId="{9C88D9AE-7159-48C8-95C6-0A36F2E8EEBD}" type="presParOf" srcId="{896F042B-703C-4686-8C70-910FEF655E71}" destId="{BC1848ED-3EF1-42FC-97C8-4F3514FD519B}" srcOrd="13" destOrd="0" presId="urn:microsoft.com/office/officeart/2005/8/layout/radial6"/>
    <dgm:cxn modelId="{FF70659B-A20E-4404-A05D-70D17A663D27}" type="presParOf" srcId="{896F042B-703C-4686-8C70-910FEF655E71}" destId="{2D9F611D-5B58-4FC3-96B2-9515FAD860FC}" srcOrd="14" destOrd="0" presId="urn:microsoft.com/office/officeart/2005/8/layout/radial6"/>
    <dgm:cxn modelId="{10CE7CA3-57C8-4104-986D-25B879BFC8C6}" type="presParOf" srcId="{896F042B-703C-4686-8C70-910FEF655E71}" destId="{6235CECE-628D-49C4-A56A-6E5041BC0274}" srcOrd="15" destOrd="0" presId="urn:microsoft.com/office/officeart/2005/8/layout/radial6"/>
    <dgm:cxn modelId="{45A06E2F-2AFE-4FFD-9831-B42532F71A32}" type="presParOf" srcId="{896F042B-703C-4686-8C70-910FEF655E71}" destId="{20534F9E-1BCC-4D3E-8B0C-439A9B363CE4}" srcOrd="16" destOrd="0" presId="urn:microsoft.com/office/officeart/2005/8/layout/radial6"/>
    <dgm:cxn modelId="{C2974735-4381-4486-A52C-27227694E6A4}" type="presParOf" srcId="{896F042B-703C-4686-8C70-910FEF655E71}" destId="{5A64249B-3755-4BF3-A071-1B6ACA1DEF04}" srcOrd="17" destOrd="0" presId="urn:microsoft.com/office/officeart/2005/8/layout/radial6"/>
    <dgm:cxn modelId="{086291BF-A5B7-417D-A0FF-C02B6D5B04E8}" type="presParOf" srcId="{896F042B-703C-4686-8C70-910FEF655E71}" destId="{46813907-9995-45AA-A879-A16F1C63001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F5AE1D-D4B4-43BF-84EF-CF03F0BD79E2}"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IE"/>
        </a:p>
      </dgm:t>
    </dgm:pt>
    <dgm:pt modelId="{DF5A6439-06C4-4B5E-9973-24127431F86D}">
      <dgm:prSet phldrT="[Text]"/>
      <dgm:spPr/>
      <dgm:t>
        <a:bodyPr/>
        <a:lstStyle/>
        <a:p>
          <a:r>
            <a:rPr lang="en-IE"/>
            <a:t>20%</a:t>
          </a:r>
        </a:p>
      </dgm:t>
    </dgm:pt>
    <dgm:pt modelId="{5ABE4F08-5DE0-478F-84DD-B5775BF61093}" type="parTrans" cxnId="{69E5360B-B265-4F24-BA44-784F87153D8B}">
      <dgm:prSet/>
      <dgm:spPr/>
      <dgm:t>
        <a:bodyPr/>
        <a:lstStyle/>
        <a:p>
          <a:endParaRPr lang="en-IE"/>
        </a:p>
      </dgm:t>
    </dgm:pt>
    <dgm:pt modelId="{70E68731-CDE7-4585-9CAA-D140E03EF5A9}" type="sibTrans" cxnId="{69E5360B-B265-4F24-BA44-784F87153D8B}">
      <dgm:prSet/>
      <dgm:spPr/>
      <dgm:t>
        <a:bodyPr/>
        <a:lstStyle/>
        <a:p>
          <a:endParaRPr lang="en-IE"/>
        </a:p>
      </dgm:t>
    </dgm:pt>
    <dgm:pt modelId="{2E22DC28-C20F-4015-A83B-30786811791C}">
      <dgm:prSet phldrT="[Text]"/>
      <dgm:spPr/>
      <dgm:t>
        <a:bodyPr/>
        <a:lstStyle/>
        <a:p>
          <a:pPr rtl="0"/>
          <a:r>
            <a:rPr lang="en-IE" b="1"/>
            <a:t>Physical activity </a:t>
          </a:r>
          <a:r>
            <a:rPr lang="en-IE" b="1">
              <a:latin typeface="Century Gothic" panose="020B0502020202020204"/>
            </a:rPr>
            <a:t>project H</a:t>
          </a:r>
          <a:r>
            <a:rPr lang="en-IE" b="1"/>
            <a:t>&amp;O – </a:t>
          </a:r>
          <a:r>
            <a:rPr lang="en-GB" b="1"/>
            <a:t>Students analyse their performance in a specific activity, set performance goals, create and follow an improvement plan, and reflect on performance.</a:t>
          </a:r>
          <a:r>
            <a:rPr lang="en-GB"/>
            <a:t>  </a:t>
          </a:r>
          <a:endParaRPr lang="en-IE"/>
        </a:p>
      </dgm:t>
    </dgm:pt>
    <dgm:pt modelId="{6DDDBCEF-4CAA-4D79-9428-520905F89EDF}" type="parTrans" cxnId="{675FFEE6-65CE-4B0B-B877-2242167E7FB1}">
      <dgm:prSet/>
      <dgm:spPr/>
      <dgm:t>
        <a:bodyPr/>
        <a:lstStyle/>
        <a:p>
          <a:endParaRPr lang="en-IE"/>
        </a:p>
      </dgm:t>
    </dgm:pt>
    <dgm:pt modelId="{1C05BBEE-4481-43BD-AB80-E0012265CABB}" type="sibTrans" cxnId="{675FFEE6-65CE-4B0B-B877-2242167E7FB1}">
      <dgm:prSet/>
      <dgm:spPr/>
      <dgm:t>
        <a:bodyPr/>
        <a:lstStyle/>
        <a:p>
          <a:endParaRPr lang="en-IE"/>
        </a:p>
      </dgm:t>
    </dgm:pt>
    <dgm:pt modelId="{619AD071-D8F6-4A43-A82C-B5549007608C}">
      <dgm:prSet phldrT="[Text]"/>
      <dgm:spPr/>
      <dgm:t>
        <a:bodyPr/>
        <a:lstStyle/>
        <a:p>
          <a:r>
            <a:rPr lang="en-IE"/>
            <a:t>30%</a:t>
          </a:r>
        </a:p>
      </dgm:t>
    </dgm:pt>
    <dgm:pt modelId="{2FBD675C-C8CC-4AA0-A8C5-C9E8C15B7B05}" type="parTrans" cxnId="{A6355E36-7C0C-41AE-AA08-8C7A03913D0F}">
      <dgm:prSet/>
      <dgm:spPr/>
      <dgm:t>
        <a:bodyPr/>
        <a:lstStyle/>
        <a:p>
          <a:endParaRPr lang="en-IE"/>
        </a:p>
      </dgm:t>
    </dgm:pt>
    <dgm:pt modelId="{5457717C-91A6-4662-9CFA-B17D8538A64C}" type="sibTrans" cxnId="{A6355E36-7C0C-41AE-AA08-8C7A03913D0F}">
      <dgm:prSet/>
      <dgm:spPr/>
      <dgm:t>
        <a:bodyPr/>
        <a:lstStyle/>
        <a:p>
          <a:endParaRPr lang="en-IE"/>
        </a:p>
      </dgm:t>
    </dgm:pt>
    <dgm:pt modelId="{7579B628-A8DA-429E-9B3E-9560BE97E202}">
      <dgm:prSet phldrT="[Text]"/>
      <dgm:spPr/>
      <dgm:t>
        <a:bodyPr/>
        <a:lstStyle/>
        <a:p>
          <a:pPr rtl="0"/>
          <a:r>
            <a:rPr lang="en-IE" b="1"/>
            <a:t>Performance </a:t>
          </a:r>
          <a:r>
            <a:rPr lang="en-IE" b="1">
              <a:latin typeface="Century Gothic" panose="020B0502020202020204"/>
            </a:rPr>
            <a:t>assessment. Common</a:t>
          </a:r>
          <a:r>
            <a:rPr lang="en-IE" b="1"/>
            <a:t> level – one of the three activities studied in class must be used</a:t>
          </a:r>
          <a:r>
            <a:rPr lang="en-IE" b="1">
              <a:latin typeface="Century Gothic" panose="020B0502020202020204"/>
            </a:rPr>
            <a:t>. </a:t>
          </a:r>
          <a:r>
            <a:rPr lang="en-GB" b="1"/>
            <a:t>Performance is captured digitally to display student’s best Performance in the chosen activity area</a:t>
          </a:r>
          <a:r>
            <a:rPr lang="en-GB" b="1">
              <a:latin typeface="Century Gothic" panose="020B0502020202020204"/>
            </a:rPr>
            <a:t>.</a:t>
          </a:r>
          <a:endParaRPr lang="en-IE" b="1"/>
        </a:p>
      </dgm:t>
    </dgm:pt>
    <dgm:pt modelId="{18F21B43-41C7-4830-BB26-2528636AAE51}" type="parTrans" cxnId="{43F13547-28BC-479B-9971-C94AF5C6C883}">
      <dgm:prSet/>
      <dgm:spPr/>
      <dgm:t>
        <a:bodyPr/>
        <a:lstStyle/>
        <a:p>
          <a:endParaRPr lang="en-IE"/>
        </a:p>
      </dgm:t>
    </dgm:pt>
    <dgm:pt modelId="{B217BC44-5425-480B-8778-68DF0F3310FD}" type="sibTrans" cxnId="{43F13547-28BC-479B-9971-C94AF5C6C883}">
      <dgm:prSet/>
      <dgm:spPr/>
      <dgm:t>
        <a:bodyPr/>
        <a:lstStyle/>
        <a:p>
          <a:endParaRPr lang="en-IE"/>
        </a:p>
      </dgm:t>
    </dgm:pt>
    <dgm:pt modelId="{143C3FC0-4F7C-4A02-BB39-21A6550840D1}">
      <dgm:prSet phldrT="[Text]"/>
      <dgm:spPr/>
      <dgm:t>
        <a:bodyPr/>
        <a:lstStyle/>
        <a:p>
          <a:r>
            <a:rPr lang="en-IE"/>
            <a:t>50%</a:t>
          </a:r>
        </a:p>
      </dgm:t>
    </dgm:pt>
    <dgm:pt modelId="{16DADA6D-0EC1-45C2-A6DE-6E42B938EF83}" type="parTrans" cxnId="{FB228539-C330-41FC-AAA6-6D1F3731216C}">
      <dgm:prSet/>
      <dgm:spPr/>
      <dgm:t>
        <a:bodyPr/>
        <a:lstStyle/>
        <a:p>
          <a:endParaRPr lang="en-IE"/>
        </a:p>
      </dgm:t>
    </dgm:pt>
    <dgm:pt modelId="{DFD952DE-FEBE-4C20-B755-D037C16620D3}" type="sibTrans" cxnId="{FB228539-C330-41FC-AAA6-6D1F3731216C}">
      <dgm:prSet/>
      <dgm:spPr/>
      <dgm:t>
        <a:bodyPr/>
        <a:lstStyle/>
        <a:p>
          <a:endParaRPr lang="en-IE"/>
        </a:p>
      </dgm:t>
    </dgm:pt>
    <dgm:pt modelId="{639021E4-73DF-4327-A309-211F0354E1CD}">
      <dgm:prSet phldrT="[Text]"/>
      <dgm:spPr/>
      <dgm:t>
        <a:bodyPr/>
        <a:lstStyle/>
        <a:p>
          <a:pPr rtl="0"/>
          <a:r>
            <a:rPr lang="en-IE" b="1"/>
            <a:t>Written examination</a:t>
          </a:r>
          <a:r>
            <a:rPr lang="en-IE" b="1">
              <a:latin typeface="Century Gothic" panose="020B0502020202020204"/>
            </a:rPr>
            <a:t> H&amp;O</a:t>
          </a:r>
          <a:r>
            <a:rPr lang="en-IE" b="1"/>
            <a:t> </a:t>
          </a:r>
          <a:r>
            <a:rPr lang="en-IE" b="1">
              <a:latin typeface="Century Gothic" panose="020B0502020202020204"/>
            </a:rPr>
            <a:t>- </a:t>
          </a:r>
          <a:r>
            <a:rPr lang="en-GB" b="1">
              <a:latin typeface="Century Gothic" panose="020B0502020202020204"/>
            </a:rPr>
            <a:t> </a:t>
          </a:r>
          <a:r>
            <a:rPr lang="en-GB" b="1"/>
            <a:t>The exam consists of short questions, a case study and long questions. </a:t>
          </a:r>
          <a:endParaRPr lang="en-IE" b="1"/>
        </a:p>
      </dgm:t>
    </dgm:pt>
    <dgm:pt modelId="{3FD70C4F-AC9D-4E5B-B8B3-4F3A822261E8}" type="parTrans" cxnId="{7F596954-F4BA-4207-83F6-7129E9DFE5A7}">
      <dgm:prSet/>
      <dgm:spPr/>
      <dgm:t>
        <a:bodyPr/>
        <a:lstStyle/>
        <a:p>
          <a:endParaRPr lang="en-IE"/>
        </a:p>
      </dgm:t>
    </dgm:pt>
    <dgm:pt modelId="{1614BA62-6375-44CD-ACDF-42D22618AF74}" type="sibTrans" cxnId="{7F596954-F4BA-4207-83F6-7129E9DFE5A7}">
      <dgm:prSet/>
      <dgm:spPr/>
      <dgm:t>
        <a:bodyPr/>
        <a:lstStyle/>
        <a:p>
          <a:endParaRPr lang="en-IE"/>
        </a:p>
      </dgm:t>
    </dgm:pt>
    <dgm:pt modelId="{D73D0A61-5ACF-405D-BDA7-2F2D6666D5D1}" type="pres">
      <dgm:prSet presAssocID="{3CF5AE1D-D4B4-43BF-84EF-CF03F0BD79E2}" presName="linearFlow" presStyleCnt="0">
        <dgm:presLayoutVars>
          <dgm:dir/>
          <dgm:animLvl val="lvl"/>
          <dgm:resizeHandles val="exact"/>
        </dgm:presLayoutVars>
      </dgm:prSet>
      <dgm:spPr/>
    </dgm:pt>
    <dgm:pt modelId="{60DF7234-F9BF-46B9-B472-E7F255A27EBC}" type="pres">
      <dgm:prSet presAssocID="{DF5A6439-06C4-4B5E-9973-24127431F86D}" presName="composite" presStyleCnt="0"/>
      <dgm:spPr/>
    </dgm:pt>
    <dgm:pt modelId="{9DE97734-B285-4946-92C3-AFD2E1607DEF}" type="pres">
      <dgm:prSet presAssocID="{DF5A6439-06C4-4B5E-9973-24127431F86D}" presName="parentText" presStyleLbl="alignNode1" presStyleIdx="0" presStyleCnt="3">
        <dgm:presLayoutVars>
          <dgm:chMax val="1"/>
          <dgm:bulletEnabled val="1"/>
        </dgm:presLayoutVars>
      </dgm:prSet>
      <dgm:spPr/>
    </dgm:pt>
    <dgm:pt modelId="{BBDFA14B-4F90-4BB7-8A45-BC9BF12E209B}" type="pres">
      <dgm:prSet presAssocID="{DF5A6439-06C4-4B5E-9973-24127431F86D}" presName="descendantText" presStyleLbl="alignAcc1" presStyleIdx="0" presStyleCnt="3">
        <dgm:presLayoutVars>
          <dgm:bulletEnabled val="1"/>
        </dgm:presLayoutVars>
      </dgm:prSet>
      <dgm:spPr/>
    </dgm:pt>
    <dgm:pt modelId="{9BD4D524-4DDD-4C72-A4B6-8B936F785052}" type="pres">
      <dgm:prSet presAssocID="{70E68731-CDE7-4585-9CAA-D140E03EF5A9}" presName="sp" presStyleCnt="0"/>
      <dgm:spPr/>
    </dgm:pt>
    <dgm:pt modelId="{1F09D4FA-B5B7-4C77-B3B1-D674F2E48A34}" type="pres">
      <dgm:prSet presAssocID="{619AD071-D8F6-4A43-A82C-B5549007608C}" presName="composite" presStyleCnt="0"/>
      <dgm:spPr/>
    </dgm:pt>
    <dgm:pt modelId="{141990E5-0B46-4D2A-A2FB-E670ED91A8A9}" type="pres">
      <dgm:prSet presAssocID="{619AD071-D8F6-4A43-A82C-B5549007608C}" presName="parentText" presStyleLbl="alignNode1" presStyleIdx="1" presStyleCnt="3">
        <dgm:presLayoutVars>
          <dgm:chMax val="1"/>
          <dgm:bulletEnabled val="1"/>
        </dgm:presLayoutVars>
      </dgm:prSet>
      <dgm:spPr/>
    </dgm:pt>
    <dgm:pt modelId="{37AE618F-12BF-44A8-9FA9-06E0D47522DF}" type="pres">
      <dgm:prSet presAssocID="{619AD071-D8F6-4A43-A82C-B5549007608C}" presName="descendantText" presStyleLbl="alignAcc1" presStyleIdx="1" presStyleCnt="3">
        <dgm:presLayoutVars>
          <dgm:bulletEnabled val="1"/>
        </dgm:presLayoutVars>
      </dgm:prSet>
      <dgm:spPr/>
    </dgm:pt>
    <dgm:pt modelId="{C8584553-15B8-46CC-97E8-B9388D4B1087}" type="pres">
      <dgm:prSet presAssocID="{5457717C-91A6-4662-9CFA-B17D8538A64C}" presName="sp" presStyleCnt="0"/>
      <dgm:spPr/>
    </dgm:pt>
    <dgm:pt modelId="{03D298A6-BA33-490F-A6D0-6B5EDD4C7AD6}" type="pres">
      <dgm:prSet presAssocID="{143C3FC0-4F7C-4A02-BB39-21A6550840D1}" presName="composite" presStyleCnt="0"/>
      <dgm:spPr/>
    </dgm:pt>
    <dgm:pt modelId="{78898D68-5974-4588-A204-D8D1947E2613}" type="pres">
      <dgm:prSet presAssocID="{143C3FC0-4F7C-4A02-BB39-21A6550840D1}" presName="parentText" presStyleLbl="alignNode1" presStyleIdx="2" presStyleCnt="3">
        <dgm:presLayoutVars>
          <dgm:chMax val="1"/>
          <dgm:bulletEnabled val="1"/>
        </dgm:presLayoutVars>
      </dgm:prSet>
      <dgm:spPr/>
    </dgm:pt>
    <dgm:pt modelId="{1F2F7B34-259E-4292-9333-F3FD4E9C4205}" type="pres">
      <dgm:prSet presAssocID="{143C3FC0-4F7C-4A02-BB39-21A6550840D1}" presName="descendantText" presStyleLbl="alignAcc1" presStyleIdx="2" presStyleCnt="3">
        <dgm:presLayoutVars>
          <dgm:bulletEnabled val="1"/>
        </dgm:presLayoutVars>
      </dgm:prSet>
      <dgm:spPr/>
    </dgm:pt>
  </dgm:ptLst>
  <dgm:cxnLst>
    <dgm:cxn modelId="{69E5360B-B265-4F24-BA44-784F87153D8B}" srcId="{3CF5AE1D-D4B4-43BF-84EF-CF03F0BD79E2}" destId="{DF5A6439-06C4-4B5E-9973-24127431F86D}" srcOrd="0" destOrd="0" parTransId="{5ABE4F08-5DE0-478F-84DD-B5775BF61093}" sibTransId="{70E68731-CDE7-4585-9CAA-D140E03EF5A9}"/>
    <dgm:cxn modelId="{A6355E36-7C0C-41AE-AA08-8C7A03913D0F}" srcId="{3CF5AE1D-D4B4-43BF-84EF-CF03F0BD79E2}" destId="{619AD071-D8F6-4A43-A82C-B5549007608C}" srcOrd="1" destOrd="0" parTransId="{2FBD675C-C8CC-4AA0-A8C5-C9E8C15B7B05}" sibTransId="{5457717C-91A6-4662-9CFA-B17D8538A64C}"/>
    <dgm:cxn modelId="{FB228539-C330-41FC-AAA6-6D1F3731216C}" srcId="{3CF5AE1D-D4B4-43BF-84EF-CF03F0BD79E2}" destId="{143C3FC0-4F7C-4A02-BB39-21A6550840D1}" srcOrd="2" destOrd="0" parTransId="{16DADA6D-0EC1-45C2-A6DE-6E42B938EF83}" sibTransId="{DFD952DE-FEBE-4C20-B755-D037C16620D3}"/>
    <dgm:cxn modelId="{B4FFF942-9D8B-4876-9DD4-C2B83E10602E}" type="presOf" srcId="{3CF5AE1D-D4B4-43BF-84EF-CF03F0BD79E2}" destId="{D73D0A61-5ACF-405D-BDA7-2F2D6666D5D1}" srcOrd="0" destOrd="0" presId="urn:microsoft.com/office/officeart/2005/8/layout/chevron2"/>
    <dgm:cxn modelId="{43F13547-28BC-479B-9971-C94AF5C6C883}" srcId="{619AD071-D8F6-4A43-A82C-B5549007608C}" destId="{7579B628-A8DA-429E-9B3E-9560BE97E202}" srcOrd="0" destOrd="0" parTransId="{18F21B43-41C7-4830-BB26-2528636AAE51}" sibTransId="{B217BC44-5425-480B-8778-68DF0F3310FD}"/>
    <dgm:cxn modelId="{097C4368-FECD-4827-83B3-0B71C0F80BB5}" type="presOf" srcId="{619AD071-D8F6-4A43-A82C-B5549007608C}" destId="{141990E5-0B46-4D2A-A2FB-E670ED91A8A9}" srcOrd="0" destOrd="0" presId="urn:microsoft.com/office/officeart/2005/8/layout/chevron2"/>
    <dgm:cxn modelId="{7F596954-F4BA-4207-83F6-7129E9DFE5A7}" srcId="{143C3FC0-4F7C-4A02-BB39-21A6550840D1}" destId="{639021E4-73DF-4327-A309-211F0354E1CD}" srcOrd="0" destOrd="0" parTransId="{3FD70C4F-AC9D-4E5B-B8B3-4F3A822261E8}" sibTransId="{1614BA62-6375-44CD-ACDF-42D22618AF74}"/>
    <dgm:cxn modelId="{232F3E81-7531-4416-8D99-12BD3146BC7C}" type="presOf" srcId="{143C3FC0-4F7C-4A02-BB39-21A6550840D1}" destId="{78898D68-5974-4588-A204-D8D1947E2613}" srcOrd="0" destOrd="0" presId="urn:microsoft.com/office/officeart/2005/8/layout/chevron2"/>
    <dgm:cxn modelId="{9950A687-1D21-44A7-8300-735506D64A85}" type="presOf" srcId="{7579B628-A8DA-429E-9B3E-9560BE97E202}" destId="{37AE618F-12BF-44A8-9FA9-06E0D47522DF}" srcOrd="0" destOrd="0" presId="urn:microsoft.com/office/officeart/2005/8/layout/chevron2"/>
    <dgm:cxn modelId="{E21B0888-4F76-483C-B5A3-8F26B309F2C3}" type="presOf" srcId="{DF5A6439-06C4-4B5E-9973-24127431F86D}" destId="{9DE97734-B285-4946-92C3-AFD2E1607DEF}" srcOrd="0" destOrd="0" presId="urn:microsoft.com/office/officeart/2005/8/layout/chevron2"/>
    <dgm:cxn modelId="{91062793-A35C-4570-BD25-906F32FFAC3D}" type="presOf" srcId="{639021E4-73DF-4327-A309-211F0354E1CD}" destId="{1F2F7B34-259E-4292-9333-F3FD4E9C4205}" srcOrd="0" destOrd="0" presId="urn:microsoft.com/office/officeart/2005/8/layout/chevron2"/>
    <dgm:cxn modelId="{F138B8B9-73AC-42BE-8B6F-D1B27FAB6E59}" type="presOf" srcId="{2E22DC28-C20F-4015-A83B-30786811791C}" destId="{BBDFA14B-4F90-4BB7-8A45-BC9BF12E209B}" srcOrd="0" destOrd="0" presId="urn:microsoft.com/office/officeart/2005/8/layout/chevron2"/>
    <dgm:cxn modelId="{675FFEE6-65CE-4B0B-B877-2242167E7FB1}" srcId="{DF5A6439-06C4-4B5E-9973-24127431F86D}" destId="{2E22DC28-C20F-4015-A83B-30786811791C}" srcOrd="0" destOrd="0" parTransId="{6DDDBCEF-4CAA-4D79-9428-520905F89EDF}" sibTransId="{1C05BBEE-4481-43BD-AB80-E0012265CABB}"/>
    <dgm:cxn modelId="{E3A42860-2ED1-4525-B172-9400C3C3BAFD}" type="presParOf" srcId="{D73D0A61-5ACF-405D-BDA7-2F2D6666D5D1}" destId="{60DF7234-F9BF-46B9-B472-E7F255A27EBC}" srcOrd="0" destOrd="0" presId="urn:microsoft.com/office/officeart/2005/8/layout/chevron2"/>
    <dgm:cxn modelId="{63055E08-16FF-45A4-8D8F-64C0983EDA6C}" type="presParOf" srcId="{60DF7234-F9BF-46B9-B472-E7F255A27EBC}" destId="{9DE97734-B285-4946-92C3-AFD2E1607DEF}" srcOrd="0" destOrd="0" presId="urn:microsoft.com/office/officeart/2005/8/layout/chevron2"/>
    <dgm:cxn modelId="{93E02A89-DB37-4873-8FEC-963D3E8EFE26}" type="presParOf" srcId="{60DF7234-F9BF-46B9-B472-E7F255A27EBC}" destId="{BBDFA14B-4F90-4BB7-8A45-BC9BF12E209B}" srcOrd="1" destOrd="0" presId="urn:microsoft.com/office/officeart/2005/8/layout/chevron2"/>
    <dgm:cxn modelId="{36F3E549-2864-4534-8641-173D4AC23CA2}" type="presParOf" srcId="{D73D0A61-5ACF-405D-BDA7-2F2D6666D5D1}" destId="{9BD4D524-4DDD-4C72-A4B6-8B936F785052}" srcOrd="1" destOrd="0" presId="urn:microsoft.com/office/officeart/2005/8/layout/chevron2"/>
    <dgm:cxn modelId="{9A0E5B73-E45C-42EE-8E44-6597797C33FA}" type="presParOf" srcId="{D73D0A61-5ACF-405D-BDA7-2F2D6666D5D1}" destId="{1F09D4FA-B5B7-4C77-B3B1-D674F2E48A34}" srcOrd="2" destOrd="0" presId="urn:microsoft.com/office/officeart/2005/8/layout/chevron2"/>
    <dgm:cxn modelId="{A7D4AFCE-132D-4831-9816-932E6DE0B90B}" type="presParOf" srcId="{1F09D4FA-B5B7-4C77-B3B1-D674F2E48A34}" destId="{141990E5-0B46-4D2A-A2FB-E670ED91A8A9}" srcOrd="0" destOrd="0" presId="urn:microsoft.com/office/officeart/2005/8/layout/chevron2"/>
    <dgm:cxn modelId="{1F76D368-CC2D-47EC-82BA-A77AAC4114B5}" type="presParOf" srcId="{1F09D4FA-B5B7-4C77-B3B1-D674F2E48A34}" destId="{37AE618F-12BF-44A8-9FA9-06E0D47522DF}" srcOrd="1" destOrd="0" presId="urn:microsoft.com/office/officeart/2005/8/layout/chevron2"/>
    <dgm:cxn modelId="{F68AB09F-B57F-4A16-9F6E-DECAAD296AA5}" type="presParOf" srcId="{D73D0A61-5ACF-405D-BDA7-2F2D6666D5D1}" destId="{C8584553-15B8-46CC-97E8-B9388D4B1087}" srcOrd="3" destOrd="0" presId="urn:microsoft.com/office/officeart/2005/8/layout/chevron2"/>
    <dgm:cxn modelId="{E3E92946-0FFE-4C5B-9427-C23464AFD116}" type="presParOf" srcId="{D73D0A61-5ACF-405D-BDA7-2F2D6666D5D1}" destId="{03D298A6-BA33-490F-A6D0-6B5EDD4C7AD6}" srcOrd="4" destOrd="0" presId="urn:microsoft.com/office/officeart/2005/8/layout/chevron2"/>
    <dgm:cxn modelId="{4ABB4415-6B56-48B8-A47B-6A31A7E54F27}" type="presParOf" srcId="{03D298A6-BA33-490F-A6D0-6B5EDD4C7AD6}" destId="{78898D68-5974-4588-A204-D8D1947E2613}" srcOrd="0" destOrd="0" presId="urn:microsoft.com/office/officeart/2005/8/layout/chevron2"/>
    <dgm:cxn modelId="{C076F611-0770-4077-9304-4620147205BA}" type="presParOf" srcId="{03D298A6-BA33-490F-A6D0-6B5EDD4C7AD6}" destId="{1F2F7B34-259E-4292-9333-F3FD4E9C42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70DCD-D2CB-49BC-B237-1E58A78B7CA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BD31B7-20F4-4434-9738-1CE3BD9BD1FA}" type="pres">
      <dgm:prSet presAssocID="{38970DCD-D2CB-49BC-B237-1E58A78B7CA1}" presName="Name0" presStyleCnt="0">
        <dgm:presLayoutVars>
          <dgm:dir/>
          <dgm:resizeHandles val="exact"/>
        </dgm:presLayoutVars>
      </dgm:prSet>
      <dgm:spPr/>
    </dgm:pt>
  </dgm:ptLst>
  <dgm:cxnLst>
    <dgm:cxn modelId="{4643F4B2-8746-46BC-B732-C66683DEDB83}" type="presOf" srcId="{38970DCD-D2CB-49BC-B237-1E58A78B7CA1}" destId="{28BD31B7-20F4-4434-9738-1CE3BD9BD1F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66A7-91C7-40BE-B6B2-E8514884B595}">
      <dsp:nvSpPr>
        <dsp:cNvPr id="0" name=""/>
        <dsp:cNvSpPr/>
      </dsp:nvSpPr>
      <dsp:spPr>
        <a:xfrm>
          <a:off x="0" y="1533"/>
          <a:ext cx="9604375" cy="777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26265-3066-4510-BDFF-481D6E0AAD90}">
      <dsp:nvSpPr>
        <dsp:cNvPr id="0" name=""/>
        <dsp:cNvSpPr/>
      </dsp:nvSpPr>
      <dsp:spPr>
        <a:xfrm>
          <a:off x="235152" y="176440"/>
          <a:ext cx="427549" cy="427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BCF724-C020-49F1-964B-DBC8C1B21E5A}">
      <dsp:nvSpPr>
        <dsp:cNvPr id="0" name=""/>
        <dsp:cNvSpPr/>
      </dsp:nvSpPr>
      <dsp:spPr>
        <a:xfrm>
          <a:off x="897853" y="1533"/>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844550">
            <a:lnSpc>
              <a:spcPct val="90000"/>
            </a:lnSpc>
            <a:spcBef>
              <a:spcPct val="0"/>
            </a:spcBef>
            <a:spcAft>
              <a:spcPct val="35000"/>
            </a:spcAft>
            <a:buNone/>
          </a:pPr>
          <a:r>
            <a:rPr lang="en-US" sz="1900" b="0" i="0" kern="1200"/>
            <a:t>The subject follows on from Junior Cert Engineering. Ideal for anyone that has sat the subject at Junior Cert but </a:t>
          </a:r>
          <a:endParaRPr lang="en-US" sz="1900" kern="1200"/>
        </a:p>
      </dsp:txBody>
      <dsp:txXfrm>
        <a:off x="897853" y="1533"/>
        <a:ext cx="8706521" cy="777362"/>
      </dsp:txXfrm>
    </dsp:sp>
    <dsp:sp modelId="{982D8CDA-C321-4765-BA3D-5E66D407620D}">
      <dsp:nvSpPr>
        <dsp:cNvPr id="0" name=""/>
        <dsp:cNvSpPr/>
      </dsp:nvSpPr>
      <dsp:spPr>
        <a:xfrm>
          <a:off x="0" y="973237"/>
          <a:ext cx="9604375" cy="7773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DAB7B-A8E3-4352-B4D9-3EEAC099D7C9}">
      <dsp:nvSpPr>
        <dsp:cNvPr id="0" name=""/>
        <dsp:cNvSpPr/>
      </dsp:nvSpPr>
      <dsp:spPr>
        <a:xfrm>
          <a:off x="235152" y="1148143"/>
          <a:ext cx="427549" cy="4275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8A790D-7A91-4B22-AF75-7F81F12FB0B0}">
      <dsp:nvSpPr>
        <dsp:cNvPr id="0" name=""/>
        <dsp:cNvSpPr/>
      </dsp:nvSpPr>
      <dsp:spPr>
        <a:xfrm>
          <a:off x="897853" y="973237"/>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844550">
            <a:lnSpc>
              <a:spcPct val="90000"/>
            </a:lnSpc>
            <a:spcBef>
              <a:spcPct val="0"/>
            </a:spcBef>
            <a:spcAft>
              <a:spcPct val="35000"/>
            </a:spcAft>
            <a:buNone/>
          </a:pPr>
          <a:r>
            <a:rPr lang="en-US" sz="1900" b="0" i="0" kern="1200"/>
            <a:t>Each student should have an aptitude for and an interest in design and practical work. </a:t>
          </a:r>
          <a:endParaRPr lang="en-US" sz="1900" kern="1200"/>
        </a:p>
      </dsp:txBody>
      <dsp:txXfrm>
        <a:off x="897853" y="973237"/>
        <a:ext cx="8706521" cy="777362"/>
      </dsp:txXfrm>
    </dsp:sp>
    <dsp:sp modelId="{0C447EB8-70E0-4A42-8503-558611F8063F}">
      <dsp:nvSpPr>
        <dsp:cNvPr id="0" name=""/>
        <dsp:cNvSpPr/>
      </dsp:nvSpPr>
      <dsp:spPr>
        <a:xfrm>
          <a:off x="0" y="1944940"/>
          <a:ext cx="9604375" cy="7773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9F674-74EE-467A-A42A-64719E1F2AF8}">
      <dsp:nvSpPr>
        <dsp:cNvPr id="0" name=""/>
        <dsp:cNvSpPr/>
      </dsp:nvSpPr>
      <dsp:spPr>
        <a:xfrm>
          <a:off x="235152" y="2119846"/>
          <a:ext cx="427549" cy="4275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5CB1C5-305B-4A33-A15E-98B55FD9D086}">
      <dsp:nvSpPr>
        <dsp:cNvPr id="0" name=""/>
        <dsp:cNvSpPr/>
      </dsp:nvSpPr>
      <dsp:spPr>
        <a:xfrm>
          <a:off x="897853" y="1944940"/>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844550">
            <a:lnSpc>
              <a:spcPct val="90000"/>
            </a:lnSpc>
            <a:spcBef>
              <a:spcPct val="0"/>
            </a:spcBef>
            <a:spcAft>
              <a:spcPct val="35000"/>
            </a:spcAft>
            <a:buNone/>
          </a:pPr>
          <a:r>
            <a:rPr lang="en-US" sz="1900" kern="1200"/>
            <a:t>Someone that enjoys creating and problem solving.</a:t>
          </a:r>
        </a:p>
      </dsp:txBody>
      <dsp:txXfrm>
        <a:off x="897853" y="1944940"/>
        <a:ext cx="8706521" cy="777362"/>
      </dsp:txXfrm>
    </dsp:sp>
    <dsp:sp modelId="{31F2D7B2-27B2-4D01-B438-F72B5150686D}">
      <dsp:nvSpPr>
        <dsp:cNvPr id="0" name=""/>
        <dsp:cNvSpPr/>
      </dsp:nvSpPr>
      <dsp:spPr>
        <a:xfrm>
          <a:off x="0" y="2916643"/>
          <a:ext cx="9604375" cy="7773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B329C-EAD1-411F-AE43-25163D3AF32F}">
      <dsp:nvSpPr>
        <dsp:cNvPr id="0" name=""/>
        <dsp:cNvSpPr/>
      </dsp:nvSpPr>
      <dsp:spPr>
        <a:xfrm>
          <a:off x="235152" y="3091550"/>
          <a:ext cx="427549" cy="427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E7CB8-AFC9-4D6B-A8F9-EC5D7EE7711B}">
      <dsp:nvSpPr>
        <dsp:cNvPr id="0" name=""/>
        <dsp:cNvSpPr/>
      </dsp:nvSpPr>
      <dsp:spPr>
        <a:xfrm>
          <a:off x="897853" y="2916643"/>
          <a:ext cx="8706521" cy="777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71" tIns="82271" rIns="82271" bIns="82271" numCol="1" spcCol="1270" anchor="ctr" anchorCtr="0">
          <a:noAutofit/>
        </a:bodyPr>
        <a:lstStyle/>
        <a:p>
          <a:pPr marL="0" lvl="0" indent="0" algn="l" defTabSz="844550">
            <a:lnSpc>
              <a:spcPct val="90000"/>
            </a:lnSpc>
            <a:spcBef>
              <a:spcPct val="0"/>
            </a:spcBef>
            <a:spcAft>
              <a:spcPct val="35000"/>
            </a:spcAft>
            <a:buNone/>
          </a:pPr>
          <a:r>
            <a:rPr lang="en-US" sz="1900" kern="1200"/>
            <a:t>Someone that enjoys fixing things and understanding how different things work.</a:t>
          </a:r>
        </a:p>
      </dsp:txBody>
      <dsp:txXfrm>
        <a:off x="897853" y="2916643"/>
        <a:ext cx="8706521" cy="777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D8FFF-F0F7-4059-BAF4-D058D068DC9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A6431-E43F-4B5D-8731-19D44890F3A2}">
      <dsp:nvSpPr>
        <dsp:cNvPr id="0" name=""/>
        <dsp:cNvSpPr/>
      </dsp:nvSpPr>
      <dsp:spPr>
        <a:xfrm>
          <a:off x="0" y="212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Social Studies</a:t>
          </a:r>
          <a:r>
            <a:rPr lang="en-IE" sz="1800" kern="1200">
              <a:latin typeface="Calibri Light" panose="020F0302020204030204"/>
            </a:rPr>
            <a:t> </a:t>
          </a:r>
          <a:endParaRPr lang="en-US" sz="1800" kern="1200">
            <a:latin typeface="Calibri Light" panose="020F0302020204030204"/>
          </a:endParaRPr>
        </a:p>
      </dsp:txBody>
      <dsp:txXfrm>
        <a:off x="0" y="2124"/>
        <a:ext cx="10515600" cy="395189"/>
      </dsp:txXfrm>
    </dsp:sp>
    <dsp:sp modelId="{E756CF79-1FC1-4F94-BF4B-941058A9A716}">
      <dsp:nvSpPr>
        <dsp:cNvPr id="0" name=""/>
        <dsp:cNvSpPr/>
      </dsp:nvSpPr>
      <dsp:spPr>
        <a:xfrm>
          <a:off x="0" y="39731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ED762-B9EB-4786-89E2-536E85988E3A}">
      <dsp:nvSpPr>
        <dsp:cNvPr id="0" name=""/>
        <dsp:cNvSpPr/>
      </dsp:nvSpPr>
      <dsp:spPr>
        <a:xfrm>
          <a:off x="0" y="39731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latin typeface="Calibri Light" panose="020F0302020204030204"/>
            </a:rPr>
            <a:t>Food Science</a:t>
          </a:r>
          <a:endParaRPr lang="en-IE" sz="1800" kern="1200"/>
        </a:p>
      </dsp:txBody>
      <dsp:txXfrm>
        <a:off x="0" y="397314"/>
        <a:ext cx="10515600" cy="395189"/>
      </dsp:txXfrm>
    </dsp:sp>
    <dsp:sp modelId="{BB1548BD-4488-45F8-8C81-72594982472E}">
      <dsp:nvSpPr>
        <dsp:cNvPr id="0" name=""/>
        <dsp:cNvSpPr/>
      </dsp:nvSpPr>
      <dsp:spPr>
        <a:xfrm>
          <a:off x="0" y="792504"/>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EA437-43B1-410C-B5AE-0E5D53E31531}">
      <dsp:nvSpPr>
        <dsp:cNvPr id="0" name=""/>
        <dsp:cNvSpPr/>
      </dsp:nvSpPr>
      <dsp:spPr>
        <a:xfrm>
          <a:off x="0" y="79250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latin typeface="Calibri Light" panose="020F0302020204030204"/>
            </a:rPr>
            <a:t>Dietitian/Nutritionist </a:t>
          </a:r>
        </a:p>
      </dsp:txBody>
      <dsp:txXfrm>
        <a:off x="0" y="792504"/>
        <a:ext cx="10515600" cy="395189"/>
      </dsp:txXfrm>
    </dsp:sp>
    <dsp:sp modelId="{0210E287-6C5D-4C84-ABA1-912AA36C2AE5}">
      <dsp:nvSpPr>
        <dsp:cNvPr id="0" name=""/>
        <dsp:cNvSpPr/>
      </dsp:nvSpPr>
      <dsp:spPr>
        <a:xfrm>
          <a:off x="0" y="1187694"/>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3BE16-CB7F-453B-BCE6-FBF8C7D9423C}">
      <dsp:nvSpPr>
        <dsp:cNvPr id="0" name=""/>
        <dsp:cNvSpPr/>
      </dsp:nvSpPr>
      <dsp:spPr>
        <a:xfrm>
          <a:off x="0" y="118769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Nursing</a:t>
          </a:r>
          <a:r>
            <a:rPr lang="en-IE" sz="1800" kern="1200">
              <a:latin typeface="Calibri Light" panose="020F0302020204030204"/>
            </a:rPr>
            <a:t> </a:t>
          </a:r>
          <a:endParaRPr lang="en-US" sz="1800" kern="1200">
            <a:latin typeface="Calibri Light" panose="020F0302020204030204"/>
          </a:endParaRPr>
        </a:p>
      </dsp:txBody>
      <dsp:txXfrm>
        <a:off x="0" y="1187694"/>
        <a:ext cx="10515600" cy="395189"/>
      </dsp:txXfrm>
    </dsp:sp>
    <dsp:sp modelId="{2F61ACA3-F0DF-46BA-8EA5-B353360913A7}">
      <dsp:nvSpPr>
        <dsp:cNvPr id="0" name=""/>
        <dsp:cNvSpPr/>
      </dsp:nvSpPr>
      <dsp:spPr>
        <a:xfrm>
          <a:off x="0" y="158288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3EF00-7B88-40F1-9A6F-BDA5C6CA6D97}">
      <dsp:nvSpPr>
        <dsp:cNvPr id="0" name=""/>
        <dsp:cNvSpPr/>
      </dsp:nvSpPr>
      <dsp:spPr>
        <a:xfrm>
          <a:off x="0" y="158288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Teaching</a:t>
          </a:r>
          <a:r>
            <a:rPr lang="en-IE" sz="1800" kern="1200">
              <a:latin typeface="Calibri Light" panose="020F0302020204030204"/>
            </a:rPr>
            <a:t> </a:t>
          </a:r>
          <a:endParaRPr lang="en-US" sz="1800" kern="1200"/>
        </a:p>
      </dsp:txBody>
      <dsp:txXfrm>
        <a:off x="0" y="1582884"/>
        <a:ext cx="10515600" cy="395189"/>
      </dsp:txXfrm>
    </dsp:sp>
    <dsp:sp modelId="{2A5194FB-27AF-40A5-9A7A-8CCAA7BDA2EB}">
      <dsp:nvSpPr>
        <dsp:cNvPr id="0" name=""/>
        <dsp:cNvSpPr/>
      </dsp:nvSpPr>
      <dsp:spPr>
        <a:xfrm>
          <a:off x="0" y="197807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28CE5-1F4D-4CBF-9BD1-B1E2AD4062F0}">
      <dsp:nvSpPr>
        <dsp:cNvPr id="0" name=""/>
        <dsp:cNvSpPr/>
      </dsp:nvSpPr>
      <dsp:spPr>
        <a:xfrm>
          <a:off x="0" y="197807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Food &amp; Culinary Industry (Chef)</a:t>
          </a:r>
          <a:r>
            <a:rPr lang="en-IE" sz="1800" kern="1200">
              <a:latin typeface="Calibri Light" panose="020F0302020204030204"/>
            </a:rPr>
            <a:t> </a:t>
          </a:r>
          <a:endParaRPr lang="en-US" sz="1800" kern="1200"/>
        </a:p>
      </dsp:txBody>
      <dsp:txXfrm>
        <a:off x="0" y="1978074"/>
        <a:ext cx="10515600" cy="395189"/>
      </dsp:txXfrm>
    </dsp:sp>
    <dsp:sp modelId="{D63C304A-492B-445A-AE2A-0C324B35753D}">
      <dsp:nvSpPr>
        <dsp:cNvPr id="0" name=""/>
        <dsp:cNvSpPr/>
      </dsp:nvSpPr>
      <dsp:spPr>
        <a:xfrm>
          <a:off x="0" y="237326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0204D-923A-47D3-BFB3-78F791C4818D}">
      <dsp:nvSpPr>
        <dsp:cNvPr id="0" name=""/>
        <dsp:cNvSpPr/>
      </dsp:nvSpPr>
      <dsp:spPr>
        <a:xfrm>
          <a:off x="0" y="237326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Fashion, Design, Manufacturing and Merchandising</a:t>
          </a:r>
          <a:r>
            <a:rPr lang="en-IE" sz="1800" kern="1200">
              <a:latin typeface="Calibri Light" panose="020F0302020204030204"/>
            </a:rPr>
            <a:t> </a:t>
          </a:r>
          <a:endParaRPr lang="en-US" sz="1800" kern="1200"/>
        </a:p>
      </dsp:txBody>
      <dsp:txXfrm>
        <a:off x="0" y="2373263"/>
        <a:ext cx="10515600" cy="395189"/>
      </dsp:txXfrm>
    </dsp:sp>
    <dsp:sp modelId="{4850C295-AFDE-4935-A9D6-B212011436EC}">
      <dsp:nvSpPr>
        <dsp:cNvPr id="0" name=""/>
        <dsp:cNvSpPr/>
      </dsp:nvSpPr>
      <dsp:spPr>
        <a:xfrm>
          <a:off x="0" y="276845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E0E1A-A586-4D97-83AB-C29B383CF705}">
      <dsp:nvSpPr>
        <dsp:cNvPr id="0" name=""/>
        <dsp:cNvSpPr/>
      </dsp:nvSpPr>
      <dsp:spPr>
        <a:xfrm>
          <a:off x="0" y="276845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Hospitality, Tourism &amp; Recreation</a:t>
          </a:r>
          <a:r>
            <a:rPr lang="en-IE" sz="1800" kern="1200">
              <a:latin typeface="Calibri Light" panose="020F0302020204030204"/>
            </a:rPr>
            <a:t>. Irish Food Industry</a:t>
          </a:r>
          <a:endParaRPr lang="en-US" sz="1800" kern="1200"/>
        </a:p>
      </dsp:txBody>
      <dsp:txXfrm>
        <a:off x="0" y="2768453"/>
        <a:ext cx="10515600" cy="395189"/>
      </dsp:txXfrm>
    </dsp:sp>
    <dsp:sp modelId="{DBEFB5B9-844E-40FF-B961-554E7A80B963}">
      <dsp:nvSpPr>
        <dsp:cNvPr id="0" name=""/>
        <dsp:cNvSpPr/>
      </dsp:nvSpPr>
      <dsp:spPr>
        <a:xfrm>
          <a:off x="0" y="316364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1FE74-8BA2-4A18-A78D-F17239E648B2}">
      <dsp:nvSpPr>
        <dsp:cNvPr id="0" name=""/>
        <dsp:cNvSpPr/>
      </dsp:nvSpPr>
      <dsp:spPr>
        <a:xfrm>
          <a:off x="0" y="316364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Interior Design, Furnishing &amp; Maintenance</a:t>
          </a:r>
          <a:r>
            <a:rPr lang="en-IE" sz="1800" kern="1200">
              <a:latin typeface="Calibri Light" panose="020F0302020204030204"/>
            </a:rPr>
            <a:t> </a:t>
          </a:r>
          <a:endParaRPr lang="en-US" sz="1800" kern="1200"/>
        </a:p>
      </dsp:txBody>
      <dsp:txXfrm>
        <a:off x="0" y="3163643"/>
        <a:ext cx="10515600" cy="395189"/>
      </dsp:txXfrm>
    </dsp:sp>
    <dsp:sp modelId="{145F4655-251E-409C-B004-2EE7F63445F5}">
      <dsp:nvSpPr>
        <dsp:cNvPr id="0" name=""/>
        <dsp:cNvSpPr/>
      </dsp:nvSpPr>
      <dsp:spPr>
        <a:xfrm>
          <a:off x="0" y="355883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E18EB-3F2D-414D-A14A-C18123A16937}">
      <dsp:nvSpPr>
        <dsp:cNvPr id="0" name=""/>
        <dsp:cNvSpPr/>
      </dsp:nvSpPr>
      <dsp:spPr>
        <a:xfrm>
          <a:off x="0" y="355883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Family &amp; Human Services</a:t>
          </a:r>
          <a:r>
            <a:rPr lang="en-IE" sz="1800" kern="1200">
              <a:latin typeface="Calibri Light" panose="020F0302020204030204"/>
            </a:rPr>
            <a:t> </a:t>
          </a:r>
          <a:endParaRPr lang="en-US" sz="1800" kern="1200"/>
        </a:p>
      </dsp:txBody>
      <dsp:txXfrm>
        <a:off x="0" y="3558833"/>
        <a:ext cx="10515600" cy="395189"/>
      </dsp:txXfrm>
    </dsp:sp>
    <dsp:sp modelId="{F4A6CEB0-A274-4297-8E76-A809FCF3A973}">
      <dsp:nvSpPr>
        <dsp:cNvPr id="0" name=""/>
        <dsp:cNvSpPr/>
      </dsp:nvSpPr>
      <dsp:spPr>
        <a:xfrm>
          <a:off x="0" y="395402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F343F-6AF8-47E7-8BE7-FB7BBE05CDF9}">
      <dsp:nvSpPr>
        <dsp:cNvPr id="0" name=""/>
        <dsp:cNvSpPr/>
      </dsp:nvSpPr>
      <dsp:spPr>
        <a:xfrm>
          <a:off x="0" y="395402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IE" sz="1800" kern="1200"/>
            <a:t>Childcare</a:t>
          </a:r>
          <a:r>
            <a:rPr lang="en-IE" sz="1800" kern="1200">
              <a:latin typeface="Calibri Light" panose="020F0302020204030204"/>
            </a:rPr>
            <a:t> </a:t>
          </a:r>
          <a:endParaRPr lang="en-US" sz="1800" kern="1200"/>
        </a:p>
      </dsp:txBody>
      <dsp:txXfrm>
        <a:off x="0" y="3954023"/>
        <a:ext cx="10515600" cy="395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30B1B-40AC-4702-A38E-74F88DA5E5DF}">
      <dsp:nvSpPr>
        <dsp:cNvPr id="0" name=""/>
        <dsp:cNvSpPr/>
      </dsp:nvSpPr>
      <dsp:spPr>
        <a:xfrm>
          <a:off x="0" y="0"/>
          <a:ext cx="8037512" cy="12378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0DB8E-A3C8-4E71-A7EE-4C6553D89FE4}">
      <dsp:nvSpPr>
        <dsp:cNvPr id="0" name=""/>
        <dsp:cNvSpPr/>
      </dsp:nvSpPr>
      <dsp:spPr>
        <a:xfrm>
          <a:off x="374461" y="280967"/>
          <a:ext cx="680839" cy="680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F075DE-98BD-402E-ADE4-023215C05DB3}">
      <dsp:nvSpPr>
        <dsp:cNvPr id="0" name=""/>
        <dsp:cNvSpPr/>
      </dsp:nvSpPr>
      <dsp:spPr>
        <a:xfrm>
          <a:off x="1429762" y="2442"/>
          <a:ext cx="6607749" cy="123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977900">
            <a:lnSpc>
              <a:spcPct val="90000"/>
            </a:lnSpc>
            <a:spcBef>
              <a:spcPct val="0"/>
            </a:spcBef>
            <a:spcAft>
              <a:spcPct val="35000"/>
            </a:spcAft>
            <a:buNone/>
          </a:pPr>
          <a:r>
            <a:rPr lang="en-IE" sz="2200" kern="1200"/>
            <a:t>The Senior Cycle Syllabus provides students with knowledge,  understanding, skills &amp; attitudes necessary for managing:</a:t>
          </a:r>
          <a:endParaRPr lang="en-US" sz="2200" kern="1200"/>
        </a:p>
      </dsp:txBody>
      <dsp:txXfrm>
        <a:off x="1429762" y="2442"/>
        <a:ext cx="6607749" cy="1237889"/>
      </dsp:txXfrm>
    </dsp:sp>
    <dsp:sp modelId="{58543BED-0854-4444-B6EE-82D72F805809}">
      <dsp:nvSpPr>
        <dsp:cNvPr id="0" name=""/>
        <dsp:cNvSpPr/>
      </dsp:nvSpPr>
      <dsp:spPr>
        <a:xfrm>
          <a:off x="0" y="1549804"/>
          <a:ext cx="8037512" cy="12378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27B12-872F-43DA-B841-284CDA2DB8ED}">
      <dsp:nvSpPr>
        <dsp:cNvPr id="0" name=""/>
        <dsp:cNvSpPr/>
      </dsp:nvSpPr>
      <dsp:spPr>
        <a:xfrm>
          <a:off x="374461" y="1828330"/>
          <a:ext cx="680839" cy="680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4A547-D961-47E1-AD08-4DDF49F89958}">
      <dsp:nvSpPr>
        <dsp:cNvPr id="0" name=""/>
        <dsp:cNvSpPr/>
      </dsp:nvSpPr>
      <dsp:spPr>
        <a:xfrm>
          <a:off x="1429762" y="1549804"/>
          <a:ext cx="6607749" cy="123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977900">
            <a:lnSpc>
              <a:spcPct val="90000"/>
            </a:lnSpc>
            <a:spcBef>
              <a:spcPct val="0"/>
            </a:spcBef>
            <a:spcAft>
              <a:spcPct val="35000"/>
            </a:spcAft>
            <a:buNone/>
          </a:pPr>
          <a:r>
            <a:rPr lang="en-IE" sz="2200" kern="1200"/>
            <a:t>1. Themselves in their own everyday lives </a:t>
          </a:r>
          <a:endParaRPr lang="en-US" sz="2200" kern="1200"/>
        </a:p>
      </dsp:txBody>
      <dsp:txXfrm>
        <a:off x="1429762" y="1549804"/>
        <a:ext cx="6607749" cy="1237889"/>
      </dsp:txXfrm>
    </dsp:sp>
    <dsp:sp modelId="{F489F5BD-BBC5-4A35-A128-80B508235133}">
      <dsp:nvSpPr>
        <dsp:cNvPr id="0" name=""/>
        <dsp:cNvSpPr/>
      </dsp:nvSpPr>
      <dsp:spPr>
        <a:xfrm>
          <a:off x="0" y="3097167"/>
          <a:ext cx="8037512" cy="12378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4D1F5-DF69-4412-80BB-77C31DE9EC20}">
      <dsp:nvSpPr>
        <dsp:cNvPr id="0" name=""/>
        <dsp:cNvSpPr/>
      </dsp:nvSpPr>
      <dsp:spPr>
        <a:xfrm>
          <a:off x="374461" y="3375692"/>
          <a:ext cx="680839" cy="6808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F45112-E39B-4658-8E32-D6753BAFB716}">
      <dsp:nvSpPr>
        <dsp:cNvPr id="0" name=""/>
        <dsp:cNvSpPr/>
      </dsp:nvSpPr>
      <dsp:spPr>
        <a:xfrm>
          <a:off x="1429762" y="3097167"/>
          <a:ext cx="6607749" cy="123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977900">
            <a:lnSpc>
              <a:spcPct val="90000"/>
            </a:lnSpc>
            <a:spcBef>
              <a:spcPct val="0"/>
            </a:spcBef>
            <a:spcAft>
              <a:spcPct val="35000"/>
            </a:spcAft>
            <a:buNone/>
          </a:pPr>
          <a:r>
            <a:rPr lang="en-IE" sz="2200" kern="1200"/>
            <a:t>2.Themselves in Further Education &amp; Work.  </a:t>
          </a:r>
          <a:endParaRPr lang="en-US" sz="2200" kern="1200"/>
        </a:p>
      </dsp:txBody>
      <dsp:txXfrm>
        <a:off x="1429762" y="3097167"/>
        <a:ext cx="6607749" cy="1237889"/>
      </dsp:txXfrm>
    </dsp:sp>
    <dsp:sp modelId="{562AD1FA-4290-42AF-9625-34F45E1B7709}">
      <dsp:nvSpPr>
        <dsp:cNvPr id="0" name=""/>
        <dsp:cNvSpPr/>
      </dsp:nvSpPr>
      <dsp:spPr>
        <a:xfrm>
          <a:off x="0" y="4644529"/>
          <a:ext cx="8037512" cy="12378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566C0-E994-4535-939F-CB6B139C8B0D}">
      <dsp:nvSpPr>
        <dsp:cNvPr id="0" name=""/>
        <dsp:cNvSpPr/>
      </dsp:nvSpPr>
      <dsp:spPr>
        <a:xfrm>
          <a:off x="374461" y="4923054"/>
          <a:ext cx="680839" cy="6808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D2E3F6-D698-4D9B-BF65-29FA4EFA8732}">
      <dsp:nvSpPr>
        <dsp:cNvPr id="0" name=""/>
        <dsp:cNvSpPr/>
      </dsp:nvSpPr>
      <dsp:spPr>
        <a:xfrm>
          <a:off x="1429762" y="4644529"/>
          <a:ext cx="6607749" cy="123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977900">
            <a:lnSpc>
              <a:spcPct val="90000"/>
            </a:lnSpc>
            <a:spcBef>
              <a:spcPct val="0"/>
            </a:spcBef>
            <a:spcAft>
              <a:spcPct val="35000"/>
            </a:spcAft>
            <a:buNone/>
          </a:pPr>
          <a:r>
            <a:rPr lang="en-IE" sz="2200" kern="1200"/>
            <a:t>The course is a continuation of what was studied for Junior Cert but in more detail </a:t>
          </a:r>
          <a:endParaRPr lang="en-US" sz="2200" kern="1200"/>
        </a:p>
      </dsp:txBody>
      <dsp:txXfrm>
        <a:off x="1429762" y="4644529"/>
        <a:ext cx="6607749" cy="1237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BBF3-62BD-40B6-A906-FEDD90ED98A1}">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04837-CE1B-4EF7-8AC9-B68155CE55B2}">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F6800E-540C-40E3-A4AC-3047F54082E4}">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IE" sz="1800" kern="1200"/>
            <a:t>It is advisable for students opting for Social &amp; Sceintifc H.Ec.  to have completed the Junior Cert Home Economics course.</a:t>
          </a:r>
          <a:endParaRPr lang="en-US" sz="1800" kern="1200"/>
        </a:p>
      </dsp:txBody>
      <dsp:txXfrm>
        <a:off x="1131174" y="4597"/>
        <a:ext cx="5382429" cy="979371"/>
      </dsp:txXfrm>
    </dsp:sp>
    <dsp:sp modelId="{0A21EBC2-F509-4686-B7BE-90A344DCAA11}">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2EBE4-2544-481D-B25E-1C046D96839F}">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E96F68-7EAC-4AB1-A5D1-BDC03C0C2D1E}">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IE" sz="1800" kern="1200"/>
            <a:t>Some of the areas studied are covered at Junior Cycle level are covered in more detail at Leaving Cert level </a:t>
          </a:r>
          <a:endParaRPr lang="en-US" sz="1800" kern="1200"/>
        </a:p>
      </dsp:txBody>
      <dsp:txXfrm>
        <a:off x="1131174" y="1228812"/>
        <a:ext cx="5382429" cy="979371"/>
      </dsp:txXfrm>
    </dsp:sp>
    <dsp:sp modelId="{59CC1F77-8CE4-4D89-BCE6-655A652FF315}">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F6BD6-F901-4A53-9B31-B1BF6ADCF77A}">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DB895-05F4-4C39-9561-40118ACD2F9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IE" sz="1800" kern="1200"/>
            <a:t>Much of the course is Theory based – “it is not all about cooking”</a:t>
          </a:r>
          <a:endParaRPr lang="en-US" sz="1800" kern="1200"/>
        </a:p>
      </dsp:txBody>
      <dsp:txXfrm>
        <a:off x="1131174" y="2453027"/>
        <a:ext cx="5382429" cy="979371"/>
      </dsp:txXfrm>
    </dsp:sp>
    <dsp:sp modelId="{0F775443-D93F-404B-A686-82682D86BDD6}">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2C203-53F7-4D4F-9F4D-6B86FFC915FD}">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FBD107-65CA-4EB1-AB07-4D63EB9138A2}">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IE" sz="1800" kern="1200"/>
            <a:t>The practical side of the course has to be written &amp; presented in a food journal format. </a:t>
          </a:r>
          <a:endParaRPr lang="en-US" sz="1800" kern="1200"/>
        </a:p>
      </dsp:txBody>
      <dsp:txXfrm>
        <a:off x="1131174" y="3677241"/>
        <a:ext cx="5382429" cy="979371"/>
      </dsp:txXfrm>
    </dsp:sp>
    <dsp:sp modelId="{A265B947-5F45-4BA0-9F87-5ECD0EA1782E}">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4EEE6-E7E6-41FB-9916-5E64A5987528}">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E787E-A910-468D-8499-E2AE30DE41F1}">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00100">
            <a:lnSpc>
              <a:spcPct val="90000"/>
            </a:lnSpc>
            <a:spcBef>
              <a:spcPct val="0"/>
            </a:spcBef>
            <a:spcAft>
              <a:spcPct val="35000"/>
            </a:spcAft>
            <a:buNone/>
          </a:pPr>
          <a:r>
            <a:rPr lang="en-IE" sz="1800" kern="1200"/>
            <a:t>There is no practical exam at senior cycle level  </a:t>
          </a:r>
          <a:endParaRPr lang="en-US" sz="1800" kern="1200"/>
        </a:p>
      </dsp:txBody>
      <dsp:txXfrm>
        <a:off x="1131174" y="4901456"/>
        <a:ext cx="5382429" cy="979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3907-9995-45AA-A879-A16F1C630011}">
      <dsp:nvSpPr>
        <dsp:cNvPr id="0" name=""/>
        <dsp:cNvSpPr/>
      </dsp:nvSpPr>
      <dsp:spPr>
        <a:xfrm>
          <a:off x="2103790" y="734561"/>
          <a:ext cx="5109666" cy="5109666"/>
        </a:xfrm>
        <a:prstGeom prst="blockArc">
          <a:avLst>
            <a:gd name="adj1" fmla="val 12600000"/>
            <a:gd name="adj2" fmla="val 16200000"/>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35CECE-628D-49C4-A56A-6E5041BC0274}">
      <dsp:nvSpPr>
        <dsp:cNvPr id="0" name=""/>
        <dsp:cNvSpPr/>
      </dsp:nvSpPr>
      <dsp:spPr>
        <a:xfrm>
          <a:off x="2103790" y="734561"/>
          <a:ext cx="5109666" cy="5109666"/>
        </a:xfrm>
        <a:prstGeom prst="blockArc">
          <a:avLst>
            <a:gd name="adj1" fmla="val 9000000"/>
            <a:gd name="adj2" fmla="val 12600000"/>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C93E12-4CBE-4D0A-9C8D-7B84B46F3062}">
      <dsp:nvSpPr>
        <dsp:cNvPr id="0" name=""/>
        <dsp:cNvSpPr/>
      </dsp:nvSpPr>
      <dsp:spPr>
        <a:xfrm>
          <a:off x="2007327" y="580690"/>
          <a:ext cx="5109666" cy="5109666"/>
        </a:xfrm>
        <a:prstGeom prst="blockArc">
          <a:avLst>
            <a:gd name="adj1" fmla="val 5133626"/>
            <a:gd name="adj2" fmla="val 8749914"/>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BF980-4407-4476-A448-FA27AFFD6FB4}">
      <dsp:nvSpPr>
        <dsp:cNvPr id="0" name=""/>
        <dsp:cNvSpPr/>
      </dsp:nvSpPr>
      <dsp:spPr>
        <a:xfrm>
          <a:off x="2245620" y="573604"/>
          <a:ext cx="5109666" cy="5109666"/>
        </a:xfrm>
        <a:prstGeom prst="blockArc">
          <a:avLst>
            <a:gd name="adj1" fmla="val 1920313"/>
            <a:gd name="adj2" fmla="val 5461970"/>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53F02-E886-4A69-A513-A161D9C7E5E6}">
      <dsp:nvSpPr>
        <dsp:cNvPr id="0" name=""/>
        <dsp:cNvSpPr/>
      </dsp:nvSpPr>
      <dsp:spPr>
        <a:xfrm>
          <a:off x="2152311" y="736175"/>
          <a:ext cx="5109666" cy="5109666"/>
        </a:xfrm>
        <a:prstGeom prst="blockArc">
          <a:avLst>
            <a:gd name="adj1" fmla="val 19814532"/>
            <a:gd name="adj2" fmla="val 1662184"/>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9B4E49-6320-4BEA-9639-208A4043EA86}">
      <dsp:nvSpPr>
        <dsp:cNvPr id="0" name=""/>
        <dsp:cNvSpPr/>
      </dsp:nvSpPr>
      <dsp:spPr>
        <a:xfrm>
          <a:off x="2151133" y="734112"/>
          <a:ext cx="5109666" cy="5109666"/>
        </a:xfrm>
        <a:prstGeom prst="blockArc">
          <a:avLst>
            <a:gd name="adj1" fmla="val 16134815"/>
            <a:gd name="adj2" fmla="val 19817801"/>
            <a:gd name="adj3" fmla="val 452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B367A7-19D6-40CF-BD4D-CDB11F353213}">
      <dsp:nvSpPr>
        <dsp:cNvPr id="0" name=""/>
        <dsp:cNvSpPr/>
      </dsp:nvSpPr>
      <dsp:spPr>
        <a:xfrm>
          <a:off x="3251234" y="2141386"/>
          <a:ext cx="2814779" cy="2296016"/>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accent3"/>
              </a:solidFill>
            </a:rPr>
            <a:t>STUDENTS STUDY ONE ACTIVITY FROM 3 OF THESE 6 AREAS </a:t>
          </a:r>
        </a:p>
      </dsp:txBody>
      <dsp:txXfrm>
        <a:off x="3663449" y="2477630"/>
        <a:ext cx="1990349" cy="1623528"/>
      </dsp:txXfrm>
    </dsp:sp>
    <dsp:sp modelId="{62E96743-4C7D-48AC-895C-E8460E3F0463}">
      <dsp:nvSpPr>
        <dsp:cNvPr id="0" name=""/>
        <dsp:cNvSpPr/>
      </dsp:nvSpPr>
      <dsp:spPr>
        <a:xfrm>
          <a:off x="3676303" y="-128559"/>
          <a:ext cx="1964639" cy="1841961"/>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GAMES</a:t>
          </a:r>
          <a:r>
            <a:rPr lang="en-US" sz="1400" kern="1200"/>
            <a:t> </a:t>
          </a:r>
        </a:p>
      </dsp:txBody>
      <dsp:txXfrm>
        <a:off x="3964018" y="141190"/>
        <a:ext cx="1389209" cy="1302463"/>
      </dsp:txXfrm>
    </dsp:sp>
    <dsp:sp modelId="{5EDA7263-AF22-4219-9CD3-7F540D2EC58B}">
      <dsp:nvSpPr>
        <dsp:cNvPr id="0" name=""/>
        <dsp:cNvSpPr/>
      </dsp:nvSpPr>
      <dsp:spPr>
        <a:xfrm>
          <a:off x="5880599" y="1064298"/>
          <a:ext cx="1988490" cy="1974749"/>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AESTHETIC &amp; ARTISTIC ACTIVITIES</a:t>
          </a:r>
        </a:p>
      </dsp:txBody>
      <dsp:txXfrm>
        <a:off x="6171807" y="1353493"/>
        <a:ext cx="1406074" cy="1396359"/>
      </dsp:txXfrm>
    </dsp:sp>
    <dsp:sp modelId="{D0AF00F2-166D-4DC7-AF21-110882F76E45}">
      <dsp:nvSpPr>
        <dsp:cNvPr id="0" name=""/>
        <dsp:cNvSpPr/>
      </dsp:nvSpPr>
      <dsp:spPr>
        <a:xfrm>
          <a:off x="5862599" y="3411862"/>
          <a:ext cx="2110574" cy="2079925"/>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ADVENTURE ACTIVITIES </a:t>
          </a:r>
        </a:p>
      </dsp:txBody>
      <dsp:txXfrm>
        <a:off x="6171685" y="3716460"/>
        <a:ext cx="1492402" cy="1470729"/>
      </dsp:txXfrm>
    </dsp:sp>
    <dsp:sp modelId="{926A1108-2AC2-4DE1-B68C-A4720F2BC460}">
      <dsp:nvSpPr>
        <dsp:cNvPr id="0" name=""/>
        <dsp:cNvSpPr/>
      </dsp:nvSpPr>
      <dsp:spPr>
        <a:xfrm>
          <a:off x="3653468" y="4677618"/>
          <a:ext cx="2203953" cy="1894774"/>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PERSONAL EXERCISE &amp; FITNESS </a:t>
          </a:r>
        </a:p>
      </dsp:txBody>
      <dsp:txXfrm>
        <a:off x="3976229" y="4955101"/>
        <a:ext cx="1558431" cy="1339808"/>
      </dsp:txXfrm>
    </dsp:sp>
    <dsp:sp modelId="{BC1848ED-3EF1-42FC-97C8-4F3514FD519B}">
      <dsp:nvSpPr>
        <dsp:cNvPr id="0" name=""/>
        <dsp:cNvSpPr/>
      </dsp:nvSpPr>
      <dsp:spPr>
        <a:xfrm>
          <a:off x="1472041" y="3526543"/>
          <a:ext cx="2048279" cy="2022676"/>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ATHLETICS</a:t>
          </a:r>
          <a:r>
            <a:rPr lang="en-US" sz="2200" kern="1200"/>
            <a:t> </a:t>
          </a:r>
        </a:p>
      </dsp:txBody>
      <dsp:txXfrm>
        <a:off x="1772005" y="3822757"/>
        <a:ext cx="1448351" cy="1430248"/>
      </dsp:txXfrm>
    </dsp:sp>
    <dsp:sp modelId="{20534F9E-1BCC-4D3E-8B0C-439A9B363CE4}">
      <dsp:nvSpPr>
        <dsp:cNvPr id="0" name=""/>
        <dsp:cNvSpPr/>
      </dsp:nvSpPr>
      <dsp:spPr>
        <a:xfrm>
          <a:off x="1509690" y="1084560"/>
          <a:ext cx="1972981" cy="1912694"/>
        </a:xfrm>
        <a:prstGeom prst="ellipse">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AQUATICS</a:t>
          </a:r>
          <a:r>
            <a:rPr lang="en-US" sz="1700" kern="1200"/>
            <a:t> </a:t>
          </a:r>
        </a:p>
      </dsp:txBody>
      <dsp:txXfrm>
        <a:off x="1798626" y="1364668"/>
        <a:ext cx="1395109" cy="1352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97734-B285-4946-92C3-AFD2E1607DEF}">
      <dsp:nvSpPr>
        <dsp:cNvPr id="0" name=""/>
        <dsp:cNvSpPr/>
      </dsp:nvSpPr>
      <dsp:spPr>
        <a:xfrm rot="5400000">
          <a:off x="-272323" y="273856"/>
          <a:ext cx="1815487" cy="1270841"/>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E" sz="3600" kern="1200"/>
            <a:t>20%</a:t>
          </a:r>
        </a:p>
      </dsp:txBody>
      <dsp:txXfrm rot="-5400000">
        <a:off x="1" y="636954"/>
        <a:ext cx="1270841" cy="544646"/>
      </dsp:txXfrm>
    </dsp:sp>
    <dsp:sp modelId="{BBDFA14B-4F90-4BB7-8A45-BC9BF12E209B}">
      <dsp:nvSpPr>
        <dsp:cNvPr id="0" name=""/>
        <dsp:cNvSpPr/>
      </dsp:nvSpPr>
      <dsp:spPr>
        <a:xfrm rot="5400000">
          <a:off x="5283389" y="-4011014"/>
          <a:ext cx="1180067" cy="9205163"/>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IE" sz="2000" b="1" kern="1200"/>
            <a:t>Physical activity </a:t>
          </a:r>
          <a:r>
            <a:rPr lang="en-IE" sz="2000" b="1" kern="1200">
              <a:latin typeface="Century Gothic" panose="020B0502020202020204"/>
            </a:rPr>
            <a:t>project H</a:t>
          </a:r>
          <a:r>
            <a:rPr lang="en-IE" sz="2000" b="1" kern="1200"/>
            <a:t>&amp;O – </a:t>
          </a:r>
          <a:r>
            <a:rPr lang="en-GB" sz="2000" b="1" kern="1200"/>
            <a:t>Students analyse their performance in a specific activity, set performance goals, create and follow an improvement plan, and reflect on performance.</a:t>
          </a:r>
          <a:r>
            <a:rPr lang="en-GB" sz="2000" kern="1200"/>
            <a:t>  </a:t>
          </a:r>
          <a:endParaRPr lang="en-IE" sz="2000" kern="1200"/>
        </a:p>
      </dsp:txBody>
      <dsp:txXfrm rot="-5400000">
        <a:off x="1270841" y="59140"/>
        <a:ext cx="9147557" cy="1064855"/>
      </dsp:txXfrm>
    </dsp:sp>
    <dsp:sp modelId="{141990E5-0B46-4D2A-A2FB-E670ED91A8A9}">
      <dsp:nvSpPr>
        <dsp:cNvPr id="0" name=""/>
        <dsp:cNvSpPr/>
      </dsp:nvSpPr>
      <dsp:spPr>
        <a:xfrm rot="5400000">
          <a:off x="-272323" y="1897357"/>
          <a:ext cx="1815487" cy="1270841"/>
        </a:xfrm>
        <a:prstGeom prst="chevron">
          <a:avLst/>
        </a:prstGeom>
        <a:solidFill>
          <a:schemeClr val="accent3">
            <a:hueOff val="5624522"/>
            <a:satOff val="1095"/>
            <a:lumOff val="5882"/>
            <a:alphaOff val="0"/>
          </a:schemeClr>
        </a:solidFill>
        <a:ln w="19050" cap="rnd" cmpd="sng" algn="ctr">
          <a:solidFill>
            <a:schemeClr val="accent3">
              <a:hueOff val="5624522"/>
              <a:satOff val="1095"/>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E" sz="3600" kern="1200"/>
            <a:t>30%</a:t>
          </a:r>
        </a:p>
      </dsp:txBody>
      <dsp:txXfrm rot="-5400000">
        <a:off x="1" y="2260455"/>
        <a:ext cx="1270841" cy="544646"/>
      </dsp:txXfrm>
    </dsp:sp>
    <dsp:sp modelId="{37AE618F-12BF-44A8-9FA9-06E0D47522DF}">
      <dsp:nvSpPr>
        <dsp:cNvPr id="0" name=""/>
        <dsp:cNvSpPr/>
      </dsp:nvSpPr>
      <dsp:spPr>
        <a:xfrm rot="5400000">
          <a:off x="5283389" y="-2387513"/>
          <a:ext cx="1180067" cy="9205163"/>
        </a:xfrm>
        <a:prstGeom prst="round2SameRect">
          <a:avLst/>
        </a:prstGeom>
        <a:solidFill>
          <a:schemeClr val="lt1">
            <a:alpha val="90000"/>
            <a:hueOff val="0"/>
            <a:satOff val="0"/>
            <a:lumOff val="0"/>
            <a:alphaOff val="0"/>
          </a:schemeClr>
        </a:solidFill>
        <a:ln w="19050" cap="rnd" cmpd="sng" algn="ctr">
          <a:solidFill>
            <a:schemeClr val="accent3">
              <a:hueOff val="5624522"/>
              <a:satOff val="1095"/>
              <a:lumOff val="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IE" sz="2000" b="1" kern="1200"/>
            <a:t>Performance </a:t>
          </a:r>
          <a:r>
            <a:rPr lang="en-IE" sz="2000" b="1" kern="1200">
              <a:latin typeface="Century Gothic" panose="020B0502020202020204"/>
            </a:rPr>
            <a:t>assessment. Common</a:t>
          </a:r>
          <a:r>
            <a:rPr lang="en-IE" sz="2000" b="1" kern="1200"/>
            <a:t> level – one of the three activities studied in class must be used</a:t>
          </a:r>
          <a:r>
            <a:rPr lang="en-IE" sz="2000" b="1" kern="1200">
              <a:latin typeface="Century Gothic" panose="020B0502020202020204"/>
            </a:rPr>
            <a:t>. </a:t>
          </a:r>
          <a:r>
            <a:rPr lang="en-GB" sz="2000" b="1" kern="1200"/>
            <a:t>Performance is captured digitally to display student’s best Performance in the chosen activity area</a:t>
          </a:r>
          <a:r>
            <a:rPr lang="en-GB" sz="2000" b="1" kern="1200">
              <a:latin typeface="Century Gothic" panose="020B0502020202020204"/>
            </a:rPr>
            <a:t>.</a:t>
          </a:r>
          <a:endParaRPr lang="en-IE" sz="2000" b="1" kern="1200"/>
        </a:p>
      </dsp:txBody>
      <dsp:txXfrm rot="-5400000">
        <a:off x="1270841" y="1682641"/>
        <a:ext cx="9147557" cy="1064855"/>
      </dsp:txXfrm>
    </dsp:sp>
    <dsp:sp modelId="{78898D68-5974-4588-A204-D8D1947E2613}">
      <dsp:nvSpPr>
        <dsp:cNvPr id="0" name=""/>
        <dsp:cNvSpPr/>
      </dsp:nvSpPr>
      <dsp:spPr>
        <a:xfrm rot="5400000">
          <a:off x="-272323" y="3520858"/>
          <a:ext cx="1815487" cy="1270841"/>
        </a:xfrm>
        <a:prstGeom prst="chevron">
          <a:avLst/>
        </a:prstGeom>
        <a:solidFill>
          <a:schemeClr val="accent3">
            <a:hueOff val="11249043"/>
            <a:satOff val="2189"/>
            <a:lumOff val="11765"/>
            <a:alphaOff val="0"/>
          </a:schemeClr>
        </a:solidFill>
        <a:ln w="19050" cap="rnd" cmpd="sng" algn="ctr">
          <a:solidFill>
            <a:schemeClr val="accent3">
              <a:hueOff val="11249043"/>
              <a:satOff val="218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E" sz="3600" kern="1200"/>
            <a:t>50%</a:t>
          </a:r>
        </a:p>
      </dsp:txBody>
      <dsp:txXfrm rot="-5400000">
        <a:off x="1" y="3883956"/>
        <a:ext cx="1270841" cy="544646"/>
      </dsp:txXfrm>
    </dsp:sp>
    <dsp:sp modelId="{1F2F7B34-259E-4292-9333-F3FD4E9C4205}">
      <dsp:nvSpPr>
        <dsp:cNvPr id="0" name=""/>
        <dsp:cNvSpPr/>
      </dsp:nvSpPr>
      <dsp:spPr>
        <a:xfrm rot="5400000">
          <a:off x="5283389" y="-764012"/>
          <a:ext cx="1180067" cy="9205163"/>
        </a:xfrm>
        <a:prstGeom prst="round2SameRect">
          <a:avLst/>
        </a:prstGeom>
        <a:solidFill>
          <a:schemeClr val="lt1">
            <a:alpha val="90000"/>
            <a:hueOff val="0"/>
            <a:satOff val="0"/>
            <a:lumOff val="0"/>
            <a:alphaOff val="0"/>
          </a:schemeClr>
        </a:solidFill>
        <a:ln w="19050" cap="rnd" cmpd="sng" algn="ctr">
          <a:solidFill>
            <a:schemeClr val="accent3">
              <a:hueOff val="11249043"/>
              <a:satOff val="2189"/>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IE" sz="2000" b="1" kern="1200"/>
            <a:t>Written examination</a:t>
          </a:r>
          <a:r>
            <a:rPr lang="en-IE" sz="2000" b="1" kern="1200">
              <a:latin typeface="Century Gothic" panose="020B0502020202020204"/>
            </a:rPr>
            <a:t> H&amp;O</a:t>
          </a:r>
          <a:r>
            <a:rPr lang="en-IE" sz="2000" b="1" kern="1200"/>
            <a:t> </a:t>
          </a:r>
          <a:r>
            <a:rPr lang="en-IE" sz="2000" b="1" kern="1200">
              <a:latin typeface="Century Gothic" panose="020B0502020202020204"/>
            </a:rPr>
            <a:t>- </a:t>
          </a:r>
          <a:r>
            <a:rPr lang="en-GB" sz="2000" b="1" kern="1200">
              <a:latin typeface="Century Gothic" panose="020B0502020202020204"/>
            </a:rPr>
            <a:t> </a:t>
          </a:r>
          <a:r>
            <a:rPr lang="en-GB" sz="2000" b="1" kern="1200"/>
            <a:t>The exam consists of short questions, a case study and long questions. </a:t>
          </a:r>
          <a:endParaRPr lang="en-IE" sz="2000" b="1" kern="1200"/>
        </a:p>
      </dsp:txBody>
      <dsp:txXfrm rot="-5400000">
        <a:off x="1270841" y="3306142"/>
        <a:ext cx="9147557" cy="10648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00:38:02.425"/>
    </inkml:context>
    <inkml:brush xml:id="br0">
      <inkml:brushProperty name="width" value="0.2" units="cm"/>
      <inkml:brushProperty name="height" value="0.2" units="cm"/>
      <inkml:brushProperty name="color" value="#FFFFFF"/>
    </inkml:brush>
  </inkml:definitions>
  <inkml:trace contextRef="#ctx0" brushRef="#br0">1502 1767 24575,'3'-86'0,"1"-1"0,0 1 0,-1 9 0,0 3 0,0 8 0,-2 7 0,-2 10 0,-13-3 0,-12 25 0,0 51 0,-20 36 0,11 30 0,14-27 0,2 5 0,-1 10 0,3 2 0,2 12 0,3 1 0,2-1 0,1 0-173,1 1 0,3-2 1,2-8-1,1-3 173,-1-3 0,0-3 0,1-10 0,1-3 170,1 38-170,0-31 0,44-50 0,22-18 0,-23-22 0,0-9 0,4-8 0,-2-8 0,-3-16 0,-5-8 0,-3-6 0,-2-4 0,-2-8 0,-1-4-205,-10 29 0,-1-2 0,-2-1 0,-4-3 1,-2-1-1,-2-1 205,-2-3 0,-2 0 0,-1 1 0,0 6 0,-2 0 0,0 2 0,1-24 0,-4 3 0,-9 8 0,-7 6 122,-1 14 0,-8 6 0,-7 10 0,-6 9-122,-8 14 0,-3 7 0,-1 5 0,-1 3 0,-3 2 0,0 6 0,-2 14 0,4 10 0,3 12 0,3 8 0,-6 9 0,3 8 0,0 19 0,3 6 0,13-30 0,0 2 0,0 1-213,-4 4 0,1 2 0,3 2 0,4 0 0,3 2 0,3 1 213,5 1 0,2 2 0,4-2 0,-4 25 0,7-3 0,8-7 0,13-7 0,18-19 0,12-10 294,6-9 0,6-9 1,6-11-1,1-8-294,-6-7 0,-1-5 0,1-2 0,-1-2 0,41-6 0,-8-43 0,-44 14 0,-3-9 0,-1-16 0,-4-7 0,-1-10 0,-4-4 0,-6-8 0,-5-4-190,-2-5 0,-4-1 0,-2 5 0,-4 1 190,-4 0 0,-2 2 0,-2 4 0,-3 3 0,-4 9 0,-7 5 0,-4 7 0,-10 9 327,-12 17 0,-6 9 0,1 4 0,-1 8-327,-50 10 0,41 8 0,-2 4 0,-6 7 0,0 7 0,-4 13 0,2 11 0,-5 20 0,8 10 0,12-1 0,11 6-206,15 8 1,8 3 0,4 0 0,6 0 205,7 6 0,4-1 0,2-7 0,5-2 0,6-8 0,10-5 0,14-13 0,12-10-21,21-9 0,7-10 0,-8-6 0,-1-6 21,-7-7 0,-1-4 0,-9-5 0,-1-6 259,40-30 0,-55 0 0,-6-9-259,5-19 0,-6-9 0,-8-12 0,-4-5 0,0-8 0,-4-1 0,-7 29 0,-2-1 0,-1 1-99,-1-2 1,-1 1 0,-1 1 0,0-20 0,-2 3 98,0 3 0,-4 4 0,-7 16 0,-5 5 415,-29-29 1,-17 39-416,-10 26 0,-8 13 29,2 7 1,31 21-1,-1 9-29,-1 9 0,2 7 0,-1 12 0,3 7 0,-6 15 0,6 5 0,13 1 0,11 3-242,6 3 1,12 1 0,21 4 0,14-1 241,8-5 0,8-4 0,7-5 0,8-6 0,5-13 0,4-8 0,-6-14 0,0-7 122,-3-8 0,1-6 1,-1-8-1,1-5-122,-3 1 0,-2-9 0,-3-20 0,-4-11 0,-5-6 0,-7-9 0,-5-17 0,-6-8 0,-2-11 0,-6-5 0,-9 23 0,-4-2 0,-1-1-169,-2-4 1,-1-1-1,-3 1 1,-3 1-1,-1 1 1,-3 0 168,-1 3 0,-2 0 0,-4 4 0,-12-20 0,-8 5 0,-8 9 0,-8 7 0,-1 9 0,-3 7 0,-1 10 0,-2 6 0,-1 7 0,0 7 0,-2 9 0,1 7 0,6 2 0,1 5 0,-1 6 0,0 7 0,-3 13 0,1 11 0,-11 20 0,6 10 0,13 3 0,9 6-44,7 11 0,9 3 1,11-2-1,11 1 44,10-28 0,6 1 0,4-2 0,15 24 0,12-4 0,-6-32 0,7-2 0,1-3 0,18 13 0,2-6-32,-7-10 1,1-8 0,-3-12-1,3-8 32,2-7 0,1-4 0,-1-4 0,0-2 248,2 2 1,-2-8 0,-9-15 0,-5-10-249,-5-6 0,-6-9 0,-10-14 0,-8-7 0,-5-15 0,-7-4 0,-4-9 0,-6-3-223,-3 24 1,-3-1 0,-5 1-1,-5 1 1,-5 2 0,-5 0 222,-7-3 0,-5 1 0,-3 3 0,1 9 0,-2 3 0,-3 3 0,-4 3 0,-2 4 0,-1 3 0,-20-10 0,-3 10 114,5 16 0,-5 8 1,-14-2-1,-4 7-114,3 5 0,3 11 0,6 12 0,6 11 0,14 7 0,10 9 0,10 14 0,12 8 0,14 11 0,10 4 0,2 0 0,8 2 0,8 6 0,14-1 0,3-27 0,9-2 0,6-1 0,11 4 0,7-2 0,2-2 0,1-2 0,2-2 0,0-1-163,-3-4 1,1-2-1,0-3 1,-1-3 0,0-3-1,1-5 163,-2-5 0,0-3 0,-1-3 0,19 7 0,-2-6 0,-12-11 0,-4-5 0,28-4 0,-40-26 0,-25-31 0,-17 7 0,-7-5 0,-11-12 0,-8-2 0,-10-13 0,-7-1 0,-10-1 0,-9 1 4,6 25 0,-6 0 1,-1 3-1,-1 4 0,-2 1 1,-1 2-5,-3 0 0,-2 2 0,0 2 0,0 3 0,-1 4 0,-1 3 0,1 6 0,-1 5 0,0 1 0,-24-4 0,1 6 147,-1 11 1,4 12-1,21 10 1,10 11-148,-6 42 0,38-11 0,9 8 0,6 14 0,12 4 0,17 10 0,13 1 0,-3-26 0,5 0 0,3-1 0,4 3 0,4 0 0,4-2-72,14 4 0,5-2 1,0-2-1,-7-4 0,0-2 1,0-2 71,-6-7 0,0-2 0,1-4 0,24 11 0,-1-9 0,-16-18 0,-3-5 0,-10-6 0,-5-6 0,17-12 0,-31-57 0,-22-35 0,-11 20 0,-6-7 0,0 13 0,-2-3 0,-4 0 0,-3 0 0,-5 0 0,-3 0 33,-7-6 1,-3 0-1,-2 1 1,0 5 0,-1 2-1,-2 2-33,-1 5 0,-1 3 0,1 2 0,-10-17 0,1 6 0,7 20 0,-1 7 0,-19-12 3,0 38 0,13 17-3,0 23 0,9 47 0,21-12 0,5 8 0,1 13 0,3 5 0,5-21 0,3 1 0,0 1 0,-1 4 0,0 0 0,0 1 160,-1 1 0,1 0 1,1-2-1,3 27 1,5-4-161,3-8 0,2-5 0,-4-23 0,4-8 0,26 14 0,-5-31 0,-4-75 376,-5-26 1,-15 10-1,-2-8-376,-2-16 0,-1-5 0,-1-5 0,-1-2 0,-4-6 0,0-1 0,0 3 0,0 1 0,0-2 0,0 3 0,0 19 0,0 3 0,0 4 0,0 4 0,0-28 0,8 44 0,6 48 0,32 54 0,-14 5 0,1 8 0,10 6 0,2 3 0,-9-16 0,2 2 0,0 0 0,-2-2 0,1-1 0,0 0 36,2 1 0,0 0 0,1-2 0,18 20 0,-2-3-36,-5-9 0,-3-7 0,-9-15 0,-1-9 0,15-2 0,-18-17 0,-18-63 0,-17-25 0,-19 17 0,-10-4 0,-11-10 0,-6 0 0,-5-2 0,-7 3 0,-12 4 0,-5 3 0,4 3 0,-3 4-100,-7 9 1,-2 5 0,5 5-1,2 6 100,6 10 0,2 5 214,6 0 0,7 9 1,-4 29-215,26 22 0,22 39 0,14-24 0,7 3 0,13 7 0,9-1 0,14 3 0,7-1 0,3 0 0,4-4-161,11-3 0,3-5 0,-4-3 0,1-6 161,-2-13 0,0-4 0,-14-4 0,-3-7 0,34-10 0,-27-17 0,-32-36 0,-14-43 0,-15 7 0,-9-6 0,-12-6 0,-9-2 0,2 21 0,-3-2 0,-3 0 0,-2 0 0,-1 0 0,-5 3-122,-6 0 1,-4 2 0,0 2-1,7 5 1,0 2 0,-1 2 121,0 6 0,-1 3 0,1 3 0,-18-10 0,0 7 0,8 13 0,-2 7 0,-5 6 0,-2 7 0,0 6 0,2 7 0,9 9 0,5 9 0,-22 41 0,48-13 0,9 9 0,9 21 0,7 6 0,-1 5 0,2 1 0,-1 7 0,7 1 0,5-29 0,5 1 0,4-1-49,5 2 1,3-1 0,2-1 0,-1-2-1,3-2 1,0-2 48,20 24 0,0-6 0,-13-16 0,-6-7 0,-1 16 0,-22-69 0,-79-60 0,19-5 0,-1-8 0,-2-6 0,1-4 0,18 20 0,3-2 0,1 0 0,-8-30 0,4-1 139,5 1 1,3 0 0,4 5 0,5 3-140,8 10 0,3 3 0,0 10 0,1 4 0,4-31 0,-9 46 0,5 40 0,-9 48 0,-1 42 0,4-25 0,1 5 0,1 8 0,2 2 0,-1 7 0,1 1 0,3 0 0,0-1 0,-4-2 0,1-1 0,3-6 0,1-3 0,-1-12 0,0-3 468,0 29 1,6-60-469,3-54 0,5-58 0,-1 7 0,0-9 0,0-5 0,0-4 0,-3 23 0,-1-3 0,0 1 0,-1-2 0,-1-1 0,1 0-170,-1-1 1,0-1 0,1 2 0,-1 6 0,0 1 0,1 1 169,4-25 0,2 6 0,-2 24 0,1 7 274,10-21 0,-9 66-274,-4 59 0,-5 4 0,-2 10 0,0 25 0,0 8 0,0-25 0,0 2 0,0 2 0,1 8 0,-1 1 0,-1 2 0,-4 3 0,-2 1 0,-1 1-240,-2 0 0,-1 0 1,-1-1-1,2-6 1,-1-1-1,-1-2 240,-3-3 0,-1-2 0,1-3 0,1 15 0,0-8 0,-2-24 0,-1-7 0,-7 13 0,13-77 0,2-50 0,8 10 0,2-9 0,-1-21 0,0-8 0,0 17 0,0-3 0,0-1 0,0 0 0,0-1 0,0-1-114,0-2 0,0-1 0,0 0 1,-1 0-1,1 0 0,-1 0 114,-1 2 0,-1-1 0,1 4 0,1 9 0,0 3 0,-1 3 0,-5-21 0,1 7 0,5 18 0,-3 9 0,-20 5 0,4 56 0,-4 51 0,13 2 0,2 7 0,0 9 0,1 4 0,3-13 0,1 3 0,0 0 0,-2 3 0,0 0 0,0 1 67,2 4 0,0 0 0,-1 0 0,0-5 1,-1-1-1,-1-1-67,-3 31 0,1-5 0,3-19 0,1-7 0,-2 29 0,5-35 844,2-54 0,0-51-844,0-45 0,0 18 0,0-6 0,0-19 0,0-5 0,0 26 0,0-2 0,0-2-266,0-6 1,0-2 0,0 0 0,0-4 0,0 0 0,0 1 265,0 0 0,0 1 0,0 2 0,0 7 0,0 2 0,0 3 0,0-17 0,0 7 328,0 18 1,0 14 0,0 26-329,0 70 0,0 2 0,0 9 0,0 22 0,0 7 0,0 9 0,0 5 0,0-25 0,0 2 0,0 1 0,0 5 0,0 2 0,0 0-245,0 2 1,-1 1-1,2 0 1,1-3-1,0 0 1,0-1 244,0-3 0,0-1 0,1-4 0,4 23 0,-1-9 0,-2-24 0,-1-7 0,3 22 0,-6-78 0,0-78 0,0 7 0,0-9 0,0-16 0,0-7 0,0 21 0,0-3 0,0 0 0,0-5 0,0 0 0,0-1 9,0-3 1,0-2 0,0 1 0,0 4 0,0 2-1,0 1-9,0 6 0,0 1 0,0 5 0,0-15 0,0 7 0,0 18 0,0 7 0,0-14 0,0 68 0,0 43 490,0 45 1,0-34 0,0 4-491,0 5 0,0 3 0,0 4 0,0 2 0,0 8 0,0 2 0,0-2 0,0 0 0,0-2 0,0-1 0,0-11 0,0-3 0,0 38 0,0-27 808,9-59 0,-7-83-808,2 2 0,-1-9 0,-1-18 0,0-5 0,0 26 0,1-2 0,-1 2 0,-1-21 0,2 6 0,4 20 0,-1 6 0,-1-20 0,30 136 0,-14 12 0,-3 14 0,0-3 0,0 6 0,-1 6 0,-2-4 0,0 5 0,-1 3 0,1-1-298,2 2 0,-1 3 0,2-3 0,-1-7 0,3-3 0,0-6 0,2-2 0,1-8 1,-1-1-1,1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00:38:06.035"/>
    </inkml:context>
    <inkml:brush xml:id="br0">
      <inkml:brushProperty name="width" value="0.2" units="cm"/>
      <inkml:brushProperty name="height" value="0.2" units="cm"/>
      <inkml:brushProperty name="color" value="#FFFFFF"/>
    </inkml:brush>
  </inkml:definitions>
  <inkml:trace contextRef="#ctx0" brushRef="#br0">1198 1236 24575,'81'-55'0,"1"1"0,0 0 0,-5-2 0,-3-2 0,-16 12 0,-8 2 0,-6-24 0,-18 9 0,-8 6 0,-18 0 0,-22 1 0,-31-7 0,-34 23 0,14 21 0,-6 4 0,-4 5 0,-3 3 0,-8-1 0,-3 2 0,31 1 0,-2 2 0,0 1-190,0 0 1,0 1-1,0 5 1,-27 14-1,4 9 190,3 11 0,5 8 0,10 3 0,7 6 0,7 5 0,7 4 0,12-2 0,9 1 0,15-4 0,6-1 0,5-3 0,6-1 0,7-4 0,10-3 0,15-4 0,11-6 0,14-2 0,9-6 0,11-4 0,6-7 0,7-7 0,3-4 0,0-3 0,2-3-186,-24-1 0,1 0 0,0-5 0,-4-5 0,0-4 0,-1-3 186,-1-1 0,-1-4 0,-2-2 0,25-16 0,-9-7 0,-14-10 0,-7-6 0,-4 1 0,-6-3 0,-13-4 0,-7-1 0,-3 4 0,-5 1 0,-9 7 0,-5 2 0,0-40 447,-20 26 0,-38 27-447,-34 26 0,31 10 0,-2 4 0,-6-2 0,-1 8 0,-2 17 0,3 9 0,-2 9 0,3 8 0,0 13 0,3 6-172,17-17 0,1 3 0,3 3 0,3 1 0,5 3 0,2 1 172,2 4 0,3 2 0,3-1 0,-2 25 0,7-2 0,4-6 0,6-5 0,5-17 0,5-5 369,27 27 0,6-53 0,10-9-369,20-6 0,7-8 0,4-1 0,2-3 0,3 0 0,1-3 0,-4-3 0,1-5-206,6-3 1,-1-8 0,-4-13 0,-3-10 205,-24 5 0,-2-6 0,-2-2 0,17-25 0,-4-4 0,-2-3 0,-3-1 0,-11 5 0,-4 1 0,-1 1 0,-4 0 0,-12 8 0,-6 1 0,-7 3 0,-5 2 0,2-28 0,-13 24 0,-40 21 349,-25 5 1,8 23-1,-7 5-349,-16-1 0,-5 6 0,-6 8 0,-2 8 0,25-2 0,0 3 0,0 4 0,0 6 0,2 3 0,0 5-244,-3 10 0,1 5 0,1 0 1,2 0-1,0 1 0,2 2 244,2 1 0,1 1 0,3 0 0,6-2 0,3 0 0,3-1 0,-11 15 0,6-2 286,15-10 0,4-5-286,-6 18 0,55-37 0,34-18 0,32-17 0,-20-7 0,3-4 0,3-5 0,1-6 0,8-13 0,0-8 0,-2-6 0,-3-6-192,-22 15 0,-2-2 1,0-2-1,-2-2 0,-1-2 1,0-2 191,2-4 0,0-2 0,-2 0 0,-3 3 0,-2-1 0,-1 0 0,17-26 0,-4 3 0,-12 17 0,-5 3 1416,9-24-1416,-22 30 117,-24 35 0,-48 27-117,-31 26 0,28-3 0,-3 8 0,-12 12 0,0 5 0,1 5 0,-1 3-186,-7 2 1,1 1-1,24-19 1,2 1-1,-1 0 186,1 0 0,-1 1 0,2-1 0,-15 19 0,4-2 0,5-9 0,3 0 525,9-5 0,6-4-525,2 6 0,31-16 0,39-30 0,43-14 0,-19-3 0,5-6 0,6-6 0,1-7 0,10-17 0,2-6 0,-24 16 0,3 0 0,0-2-280,6-8 1,1-3 0,-1-1 0,0 3 0,-1-1-1,-1-2 280,-1-3 0,-1-3 0,-1 1 0,-5 4 0,-1 2 0,-2 0 0,-5 1 0,-1 1 0,-2 3 0,17-8 0,-6 3 448,-21 11 0,-3 4-448,19-3 0,-55 28 71,-35 35 1,-35 36-72,14-12 0,-4 5 0,-2 5 0,-1 3 0,-5 2 0,1 2 0,1 6 0,0 3-181,17-26 1,-3 0-1,3 1 1,-17 25-1,0 0 181,-3-6 0,3-2 0,12-9 0,5-2 0,9-5 0,3-5 844,-15 8 0,63-27-844,27-34 0,30-47 0,-16 7 0,4-7 0,6-10 0,1-5 0,-15 16 0,1-1 0,0 0 0,-3 0 0,-1-1 0,0 0-178,2-3 1,-1 0 0,0 0 0,18-19-1,0 3 178,1 2 0,-3 4 0,-15 15 0,-5 7 0,15-7 0,-48 21 0,-51 46 0,-52 18 0,33-13 0,-3 4 0,-6 10 0,-2 4 0,-3 1 0,-1 1 48,-4 3 0,-2 0 0,0 3 1,0 0-49,-3-3 0,1 0 0,12-2 0,2-1 0,5-6 0,1-2 0,6-1 0,9-5 0,21-13 0,41-53 0,23-2 0,10-8 0,7-16 0,4-6 0,-14 17 0,1-3 0,1 0 0,1-1 0,0 0 0,1-1-41,1-3 1,0-2-1,1 2 1,-1 6-1,0 1 1,-1 0 40,-4 2 0,-1 1 0,-1 2 0,14-8 0,-4 4 0,-15 13 0,-4 5 0,17-2 0,-32 21 0,-27 69 0,-32 34 0,12-25 0,-5 5 0,-14 16 0,-5 3 0,12-25 0,-1 1 0,-1 1-152,-1 6 1,0 2 0,-3-1 0,-5 0 0,-3-2 0,-1 2 151,-2 2 0,0 1 0,0-2 0,5-4 0,0-2 0,0 0 0,1-1 0,0 0 0,2-1 0,6-8 0,1 0 0,4-1 0,-7 16 0,4-5 0,2-18 0,15-6 542,48 7 0,33-86-542,-1 4 0,6-7 0,8-18 0,1-9 0,-15 13 0,2-2 0,-1-3 0,2-6 0,-1-3 0,1-1-285,-13 14 1,0-1 0,0-1-1,0 0 1,13-19 0,0-1-1,-2 0 285,-2 3 0,-3-1 0,-1 3 0,-4 6 0,-2 1 0,0 3 0,-5 5 0,0 3 0,-2 3 0,8-9 0,-4 7 1564,10-10-1564,-12 31 0,-38 35 0,-48 42 0,6-8 0,-6 4 0,-11 13 0,-4 6 0,15-11 0,0 3 0,0 1 0,-3 2 0,0 1 0,0 2-239,-3 5 0,-1 3 1,0-2-1,-4-1 1,0 0-1,0 0 239,-1 2 0,1 0 0,0-2 0,3-7 0,1-2 0,0-1 0,-18 21 0,4-4 0,15-17 0,5-3 2006,-19 25-2006,31-26 0,53-26 0,37-53 0,-8 0 0,4-6 0,11-11 0,2-6 0,-15 11 0,2-4 0,0-1 0,2-4 0,1-2 0,-1-1-220,0-4 0,0-1 1,-1 0-1,0 1 1,-2 0-1,0-1 220,-5 0 0,-1-1 0,-2 4 0,12-13 0,-2 6 0,-11 10 0,-3 6 1490,14-16-1490,-32 55 0,-53 38 0,-22 19 0,14-2 0,-3 4 0,-7 2 0,-6 4 0,0 0 0,6-5 0,0 0 0,-1 0-216,0 1 0,0 1 1,-2-1-1,-1 1 1,-1-2-1,-2 1 216,-4 1 0,-3-1 0,2 0 0,3-2 0,2-1 0,0-2 0,-22 16 0,2-3 0,12-8 0,3-6-159,8-12 1,4-4 158,-23 13 0,56-61 436,44-39 0,7 12 1,7-4-437,13-14 0,6-2 0,2-2 0,3 0 0,-19 20 0,1 1 0,1 0 0,22-22 0,0 2 0,1-3 0,-1 3 0,-10 12 0,-2 5 0,-7 9 0,-1 5 0,23-7 0,-57 68 0,-34 48 0,-10-17 0,-8 5 0,-16 17 0,-6 4 0,18-28 0,-1 0 0,0 1 11,-4 2 1,0 1 0,0 1 0,-2 1 0,0 0 0,1 1-12,1 1 0,0 2 0,0-3 0,1-6 0,0-1 0,1-2 0,-17 20 0,3-4 0,12-16 0,2-3 171,7-7 0,2-3-171,-11 10 0,41-19 0,32-23 0,32-32 0,-11 5 0,3-4 0,5-7 0,2-4 0,4-9 0,1-2 0,6 0 0,0-1-168,-3-7 1,0-2 0,9 2 0,1 1 167,-6-2 0,-1 0 0,-1 3 0,0 0 0,-11 7 0,-3 0 0,-9 5 0,-4 1 1273,18-19-1273,-17 4 0,-31 24 0,-33 9 0,-31 9 0,-30 15 0,28 6 0,-2 4 0,-5 8 0,-1 6 0,-3 14 0,0 6 0,-2 1 0,0 2-154,-1 6 1,0 2-1,1 1 1,0-2 153,2-2 0,0-2 0,5-3 0,2-2 0,2-3 0,2-2 0,2-1 0,0-1 0,-2 0 0,-2-1 0,2 1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00:38:10.665"/>
    </inkml:context>
    <inkml:brush xml:id="br0">
      <inkml:brushProperty name="width" value="0.2" units="cm"/>
      <inkml:brushProperty name="height" value="0.2" units="cm"/>
      <inkml:brushProperty name="color" value="#FFFFFF"/>
    </inkml:brush>
  </inkml:definitions>
  <inkml:trace contextRef="#ctx0" brushRef="#br0">542 1679 24575,'75'30'0,"-1"0"0,1 0 0,0 1 0,18 5 0,0-2 0,-16-17 0,13-36 0,-33 0 0,2-4 0,3-5 0,1-3 0,7-6 0,1-3 0,1-5 0,1-2 0,6-5 0,2-2-420,-2-1 1,0-2 0,-25 19-1,1-1 1,0 0 419,0-1 0,0 0 0,0 2 0,20-14 0,-1 3 0,-1 2 0,-1 1 0,-11 9 0,-4 0 224,-9 4 1,-3 0 0,23-20-225,-29 7 173,-8 13 0,-38 18-173,-26 22 0,-41 39 0,10-9 0,-4 5 0,-5 11 0,-3 3 0,18-15 0,-2 1 0,0 0 0,-3 5 0,1 2 0,-2 0-335,-1 3 1,-1 1-1,0 0 1,-3 4 0,0 1-1,-2 1 335,-3 2 0,-1 0 0,1 1 0,3-2 0,2 1 0,0-2 0,0-3 0,0-2 0,3 0 0,10-4 0,2-1 0,2 0 241,-17 14 1,6-1-1,13-12 1,6-2-242,10-7 0,2-3 0,-21 15 0,40-24 0,28-38 0,45-18 0,-18 3 0,3-4 0,13-7 0,3-3 0,3-4 0,1-1 0,7-3 0,1 0 0,6-6 0,2-2 136,-22 17 0,0 0 0,1-1 0,0 0 0,0-1 0,0 0-136,4 0 0,0 0 0,-1-1 0,-4-1 0,0 0 0,-2 0 0,-1 1 0,-1 1 0,-1-1 0,20-16 0,-3 0 0,-13 9 0,-4 2 0,-9 5 0,-2 1 0,22-27 0,-21 14 0,-42 12 0,-52 20 0,-49 14 0,34 9 0,-4 5 0,-12 3 0,-2 4 0,-5 7 0,-2 7-221,25-5 1,-1 3-1,0 1 1,-4 0 0,-1 2-1,1 2 221,-1 1 0,1 3 0,0 0 0,1-1 0,0 1 0,1 0 0,5 1 0,1 1 0,3-1 0,-21 15 0,4-1 303,11-7 0,5-2 0,15-4 0,4-1-303,-18 15 0,30-12 0,12-3 0,26-24 0,17 5 0,27-18 0,-4-6 0,7-4 0,17-4 0,5-4 0,-13 2 0,2-1 0,1-3 0,7-6 0,2-3 0,2-2 0,8-2 0,3-1 0,2-2-203,-14 6 1,0-1-1,2-1 1,0 0 0,2-1-1,1-1 1,0 0 0,1-1 202,4-2 0,2-2 0,-1 1 0,-1 1 0,-6 3 0,-2 2 0,-1 0 0,-2 0 0,16-6 0,-3 0 0,-3 2 0,-12 7 0,-3 2 0,-4 0 0,14-7 0,-6 2 0,-11 6 0,-7 2 0,15-9 0,-19 13 0,-111 16 0,8 7 0,-7 7 0,-25 15 0,-7 9 0,14-4 0,-4 3 0,0 3 0,-5 4 0,0 4 0,-1 1-309,14-8 0,0 1 0,-2 0 0,1 1 0,-4 1 0,-1 1 0,0 1 0,0-1 309,-3 2 0,1-1 0,-2 1 0,1 0 0,-4 2 0,1 1 0,-1 0 0,-1-1 0,0 2 0,0-1 0,0 0 0,1 0 0,4-2 0,2-1 0,0 1 0,0-2 0,1-1 0,-1-2 0,1 0 0,2 0 0,-13 8 0,2-1 0,1-1 0,5-4 0,2-1 0,2-2 0,13-7 0,2-1 0,2-1 1301,-14 5 1,6-2-1302,-19 11 0,69-23 0,62-13 0,17-25 0,12-10 0,-3 4 0,6-2 0,3-3 0,-12 2 0,2-2 0,1-2 0,1-1-363,8-4 0,1-2 0,1-1 1,0 1-1,4-1 0,1 0 1,1 0-1,1 0 363,-16 7 0,1 0 0,0 1 0,0-1 0,1 1 0,0 0 0,0 0 0,0 0 0,1 0 0,0 1 0,0 1 0,2 0 0,-1 0 0,0 1 0,-2-1 0,12-7 0,-1 1 0,-2-1 0,0 2 0,-6 4 0,0 0 0,-2 1 0,-3 0 0,11-6 0,-4 0 0,-3 2-8,-12 5 1,-2 2-1,-4 1 1,11-6 0,-8 2 7,23-10 1208,-23 8 0,-89 29-1208,-53 22 0,4 6 0,-10 9 0,8 0 0,-5 3 0,-3 1 0,-4 0 0,-3-1 0,-1 1-291,19-8 1,-2 1 0,0-1 0,-1 0 0,0 0 0,-1-1 0,0 0 0,0 0 290,-2 0 0,-1 0 0,0 0 0,0-1 0,0-1 0,0-1 0,0 0 0,2 0 0,3 0 0,2 0 0,0 0 0,1-2 0,-20 4 0,1-2 0,3 0 360,10-3 1,2 0 0,3 0 0,8-1 0,3 0 0,3-1-361,-18 8 0,5 0 0,7-3 0,4-2 21,11-7 1,3-3-22,-20 5 0,66-11 0,40-6 0,25-6 0,23 5 0,13-4 0,-9-10 0,8-5 0,3-2 0,-12 1 0,3-1 0,1-2 0,2 0 0,-14 1 0,1 0 0,0-2 0,2 0 0,-1 0-82,6-2 0,1-1 0,0 0 0,0-1 0,-1 1 0,-3 1 0,-1-1 0,0 1 0,-1 1 0,0 1 82,14-3 0,-1 2 0,-2 0 0,-4 1 0,10-3 0,-5 0 0,-10 3 0,1 1 0,-16 3 357,-9-4 1,-91 13-358,-69 9 0,31 0 0,-5 0 0,-14 0 0,-5 0 0,19 1 0,-2 0 0,-2 1-301,-8 1 1,-2 1 0,-1 2 0,-6 3 0,-1 2 0,-2 2 300,21 0 0,-1 2 0,0 1 0,0 0 0,1-1 0,-1-1 0,0 2 0,1 0 0,-3 1 0,0 2 0,0-1 0,2 0 0,-19 4 0,1-2 0,2 2 0,9-1 0,2 2 0,2-1 0,8-2 0,3 0 0,3 1 0,-17 9 0,6 0 0,15-6 0,8 2 0,-7 22 0,51-26 0,62-9 0,1-10 0,11-3 0,-1 0 0,8-2 0,2-3 0,18-8 0,3-6 0,4-2 51,-18 4 0,3-3 0,1 0 0,0-2 0,5-2 0,0-2 0,1 0 0,0-1-51,3 1 0,1-1 0,0 0 0,-3 2 0,-10 2 0,-1 1 0,-2 0 0,-1 1 0,17-5 0,-2 1 0,-5 4 0,-16 7 0,-3 3 0,-12-2 0,15-13 0,-76 26 0,-88 0 0,23 4 0,-7 3 0,9 1 0,-4 3 0,-2 3 0,-6 4 0,-3 4 0,0 4-30,12 0 1,0 4 0,-2 2 0,1-2 0,-3 0 0,0-1 0,-1 1-1,1 0 30,1 0 0,0 2 0,0-1 0,3 1 0,-14 7 0,2 0 0,4 1 0,11-3 0,3 1 0,4-1 0,-13 14 0,10-1 0,27-10 0,6-1 0,-9 34 0,32-27 0,10-16 1401,10-10 0,31-13-1401,35-1 0,-8-6 0,9-4 0,-11 0 0,4-1 0,2-6 0,11-10 0,3-7 0,2-4-365,-11 2 1,2-3 0,1-4 0,1-1 0,-12 2 0,0-1 0,1-3 0,-1-1 0,1-1 363,2-3 1,1-2 0,-1-1 0,0 0 0,-1-1 0,-2 2 0,0 0 0,0-1 0,-2 0 0,-3-1 0,11-9 0,-2-2 0,-3 0 0,-3 1 0,-10 8 0,-3 0 0,-2 1 0,-3 0 392,3-6 0,-4 1 1,-6 2-1,4-13 1,-10 5-393,-6-18 0,-18 17 0,-33 18 0,-21 18 0,-44 8 0,17 15 0,-7 6 0,11 8 0,-3 5 0,-3 3 0,-11 6 0,-3 3 0,-1 5 0,15-2 0,-2 3 0,0 4 0,0 2-309,-7 7 0,-1 4 0,0 2 0,1 0 0,3-1 0,1 2 0,0 0 0,2 1 309,0 0 0,0 0 0,2 2 0,3 0 0,7-4 0,3 1 0,1 1 0,3 0 0,-11 17 0,3 1 0,6-1 0,11-8 0,4-2 0,4 1 791,-5 20 0,8-2 0,10-13 0,7-4-791,9-10 0,5-3 0,1 22 29,7-27 1,30-15-30,35-18 0,-15-12 0,5-7 0,21-8 0,5-11 0,-21-2 0,2-6 0,-1-6-357,9-14 1,0-8-1,0-3 1,-15 11-1,1-2 1,-1-3-1,1-2 357,3-6 0,2-2 0,-2-2 0,-3-2 0,-3-1 0,-2-1 0,-2-1 0,-2-2 0,-3 0 0,-1-3 0,-4 1 0,-2-1 0,-6 7 0,-2 0 0,-3 0 0,-4 1 0,0-18 0,-6 2 0,-2 2 0,-5 16 0,-1 2 0,-5 2 649,-4-18 1,-5 4 0,0 15 0,-2 5-650,-6-33 0,-23 28 0,-23 32 0,-35 15 0,31 17 0,-4 9 0,-16 16 0,-2 11 0,16-6 0,-1 4 0,0 4 0,-3 8 0,0 6 0,1 4-262,-3 8 0,0 4 0,3 1 0,5-3 1,3 1-1,4 2 262,4 3 0,4 3 0,4-2 0,3-5 0,4 0 0,3-1 0,7-2 0,3 1 0,3-3 0,-4 18 0,7-4 888,10-15 1,5-4 0,10 25-889,11-36 0,35-22 0,24-18 0,-24-11 0,4-7 0,9-8 0,2-6 0,6-11 0,-1-10 0,-19 5 0,-1-5 0,-1-2 0,0 1 0,-1 0 0,-2-3-99,-4-1 1,-3-1 0,-3 0 0,10-19-1,-8-1 99,-13 0 0,-7 1 0,-8 14 0,-4 2 595,-3 2 0,-9 3 0,-39-21-595,-32 32 0,13 26 0,-7 6 0,-21 2 0,-4 6 0,-7 7 0,-2 7-286,26 2 1,-1 4-1,1 4 1,-2 3-1,0 4 1,2 5 285,-5 12 0,2 6 0,2 2 0,4 1 0,2 1 0,3 3 0,2-1 0,2 1 0,4 2 0,8-3 0,4 1 0,3 0 0,7-2 0,3 1 0,4-1 0,-6 20 0,8 0 0,15-9 0,4-2 0,2-11 0,1-4 0,5 32 0,31-30 0,22-22 0,1-22 0,10-7 0,21 4 0,8-9 0,-13-14 0,5-10 0,2-3-326,-8 3 0,2-3 0,1-3 0,-1-3 0,3-6 0,0-3 0,0-3 0,0-3 326,-13 5 0,0-3 0,0-1 0,-2-1 0,-2 0 0,6-8 0,-2 0 0,-3-1 0,-4-1 0,-8 4 0,-3-1 0,-3 0 0,-5 0 0,3-11 0,-5 1 0,-11 1 0,-10-12 0,-11 3 0,-4 7 0,-7 6 0,-27-18 0,-45 31 0,13 37 0,-7 9 0,-21 8 0,-6 8 0,18 1 0,-3 4 0,0 6 0,-5 8 0,-1 6 0,-1 5-162,10 0 1,-1 5 0,0 3-1,0 1 1,0 1 0,1 2 0,0 1-1,1 2 162,11-10 0,0 2 0,0 0 0,2 1 0,1 2 0,-10 11 0,2 3 0,1 0 0,2 0 0,3 1 0,1 0 0,1 0 0,0 1 0,0 0 0,2 1 0</inkml:trace>
  <inkml:trace contextRef="#ctx0" brushRef="#br0" timeOffset="631">1688 2370 24575,'94'-8'0,"0"0"0,1 0 0,-1-3 0,1-3 0,-1-7 0,-20-2 0,0-4 0,-1-5 0,-2-7-365,1-11 1,-2-7 0,-1-6 0,-2-4 0,-7 3 0,-2-4 0,0-4 0,-2-3 0,0-1 207,-8 5 1,0-1 0,-2-2 0,1-2 0,-1-1 0,2-1 0,-3 4 0,1-1 0,0-2 0,0 0 0,1-2 0,-1 0 0,0 0 0,3-6 0,0-1 0,-1 0 0,1 1 0,-1-1 0,1 1 0,-1-1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00:38:14.978"/>
    </inkml:context>
    <inkml:brush xml:id="br0">
      <inkml:brushProperty name="width" value="0.2" units="cm"/>
      <inkml:brushProperty name="height" value="0.2" units="cm"/>
      <inkml:brushProperty name="color" value="#FFFFFF"/>
    </inkml:brush>
  </inkml:definitions>
  <inkml:trace contextRef="#ctx0" brushRef="#br0">1352 2399 24575,'76'-34'0,"0"0"0,0 1 0,-1 1 0,0 2 0,-1 0 0,0 2 0,0 0 0,-3 0 0,-7 0 0,-3 0 0,-1-1 0,27-13 0,-3-2 0,-9 1 0,-5-2 0,-12 4 0,-4-3 0,-6-4 0,-4-3 0,-5-4 0,-6-2 0,-8 1 0,-4 0 0,1 3 0,-4 1 0,-1-34 0,-10 27 0,-31 26 0,-55 27 0,16 17 0,-6 10 0,-20 15 0,-4 10 0,20-4 0,-2 6 0,-1 0 0,-3 2 0,-1 1 0,-2-1-347,14-10 0,-1 0 0,0-1 0,-2 0 0,0 1 0,-1-1 0,-1 0 0,0-1 347,-4 1 0,-1-1 0,1 0 0,-1-1 0,4-2 0,0-1 0,0 0 0,0-1 0,1-2 0,-1-1 0,1-1 0,3-1 0,-8 3 0,2-1 0,2-3 0,-21 4 0,6-3 0,11-5 0,20-4 0,40-8 0,58-7 0,20-8 0,11-5 0,15-5 0,4-5 0,-20 1 0,3-2 0,1-1 0,7-3 0,2-2 0,1-1-343,9-3 0,1 0 0,2-2 0,-20 6 0,0-1 0,1 0 1,1-1 342,5-1 0,2 0 0,-1-1 0,0 0 0,-2-1 0,0 0 0,0 0 0,-1-1 0,2-1 0,0-1 0,0 1 0,-3 1 0,16-6 0,-4 2 0,-1 0 0,-7 4 0,-2 0 0,-4 4 0,11-1 0,-7 3 1199,-23 9 1,-13 1-1200,-24 1 0,-73 44 0,-6-7 0,-11 2 0,-10 6 0,-6 3 0,16-7 0,-3 0 0,-1 1 0,-2 2 0,-2 0 0,-2-1-282,-6 0 0,-2 0 1,-1 1-1,-1 4 1,-1 0-1,1 0 282,1-2 0,1 0 0,2-1 0,7 0 0,1 0 0,3-2 0,-19 6 0,6-2 0,22-6 0,12-4 0,21-4 0,84-18 0,-7-12 0,7-7 0,23-8 0,6-5 0,-20 4 0,3-4 0,1 0 0,11-6 0,2-1 0,2-3 0,-15 6 0,1-3 0,1 0 0,1 0-68,6-3 0,3-1 0,0 0 0,0-1 1,2-2-1,0-1 0,1-2 0,1 1 68,-12 6 0,1-1 0,1 1 0,0-1 0,-2 2 0,14-9 0,0 2 0,-1 0 0,0 1 0,-2 2 0,0 2 0,-1 1 0,0 1 0,-4 2 0,0 2 0,-2 1 0,-1 1-154,12-6 0,-1 1 0,-3 2 0,-7 4 0,-1 1 0,-3 1 154,19-8 0,-7 1 767,-16 7 1,-9 3-768,2-2 0,-91 14 0,-67 17 0,29 19 0,-5 8 0,11-6 0,-3 3 0,0 3 0,-2 6 0,0 3 0,-1 3-289,-6 3 1,-1 2 0,0 1-1,-6 5 1,0 2 0,1 2 288,0 2 0,1 1 0,0 1 0,1 0 0,2-1 0,1 2 0,8-3 0,2 1 0,4-1 0,8-9 0,3-1 0,3-3 0,-7 6 0,9-4 2833,-4 12-2833,42-37 0,53-36 0,35-30 0,-19 2 0,5-8 0,-10 7 0,3-4 0,1-2 0,4-5 0,1-2 0,2-1-147,3-6 1,2 0 0,-1-3 0,-16 15-1,0-1 1,0-1 0,-1 0 146,2-1 0,0 0 0,-1-1 0,0 2 0,11-14 0,-1 1 0,0 3 0,-6 9 0,0 3 0,-3 4 0,8-5 0,-12 7 0,-16 3 0,-74 44 0,-32 18 0,8-3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7T00:45:13.013"/>
    </inkml:context>
    <inkml:brush xml:id="br0">
      <inkml:brushProperty name="width" value="0.1" units="cm"/>
      <inkml:brushProperty name="height" value="0.1" units="cm"/>
    </inkml:brush>
  </inkml:definitions>
  <inkml:trace contextRef="#ctx0" brushRef="#br0">2805 17965 0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7T00:45:53.132"/>
    </inkml:context>
    <inkml:brush xml:id="br0">
      <inkml:brushProperty name="width" value="0.2" units="cm"/>
      <inkml:brushProperty name="height" value="0.2" units="cm"/>
      <inkml:brushProperty name="color" value="#FFFFFF"/>
    </inkml:brush>
  </inkml:definitions>
  <inkml:trace contextRef="#ctx0" brushRef="#br0">1148 1874 24575,'58'-76'0,"-1"0"0,0 0 0,0 6 0,1 3 0,-16 13 0,-15 10 0,5 0 0,9 0 0,-9 5 0,5 10 0,-13-1 0,-9 15 0,-30 6 0,-21 4 0,-45 19 0,-12 18 0,41-8 0,1 4 0,-3 2 0,0 1 0,2-2 0,1 1 0,-3 0 0,0-1 0,-1-3 0,0-1 0,5 1 0,2-1 0,-40 12 0,12-5 0,17-3 0,15-7 0,15-7 0,29-17 0,22-20 0,24-15 0,18-10 0,9-4 0,6-8 0,-36 33 0,2 1 0,-1-6 0,0 0 0,0 2 0,0 0 0,5-1 0,0 1 0,3-4 0,-1 0 0,-1 3 0,-2-2 0,0-3 0,0-3 0,-1-1 0,-1-3 0,-5-2 0,-1 0 0,-1 5 0,-5 0 0,3-42 0,-3 7 0,-26 1 0,-1 19 0,-7-5 0,-32 20 0,-19 2 0,-30 8 0,30 23 0,-1 4 0,-2-2 0,0 1 0,-1 3 0,0 0 0,1 0 0,0 0 0,2-2 0,1 4 0,0 10 0,2 5 0,0 3 0,2 4 0,5 13 0,3 5 0,-2 4 0,1 3 0,6 0 0,2 0 0,5 2 0,3 1 0,-1-1 0,3 1 0,10 3 0,2 0 0,-7 36 0,17-10 0,3-22 0,4-15 0,27-3 0,25-11 0,17-3 0,20-13 0,-6-4 0,6-10 0,2-5 0,-3-9 0,-45-2 0,-2-5 0,1-10 0,-2-4 0,-6-2 0,-1-2 0,1-5 0,-2 0 0,20-35 0,-15 6 0,-12 7 0,-17 7 0,-10 5 0,-20 10 0,-39 19 0,-34 11 0,32 10 0,-3 3 0,-7 0 0,0 2 0,0-1 0,-1 0 0,-2-1 0,-1 2 0,0 0 0,0 3 0,4 1 0,0 4 0,-3 6 0,3 7 0,6 9 0,2 4 0,4 2 0,3 2 0,5 5 0,4 0 0,3-3 0,4-1 0,-16 41 0,19-12 0,25-3 0,4-20 0,3-16 0,10-8 0,5-8 0,34-4 0,17-10 0,7 0 0,8 0 0,0-14 0,7-16 0,-17-16 0,-5-28 0,-31-7 0,-6-14 0,-19-3 0,-5 46 0,-3 1 0,-9-40 0,-22 10 0,-20 32 0,-40 13 0,-9 19 0,47 15 0,-1 4 0,-45 5 0,1 15 0,52 2 0,5 8 0,4 13 0,4 6 0,-4 4 0,6 2 0,12 2 0,4 0 0,-1 1 0,4 0 0,8-1 0,4 0 0,-1 0 0,0-1 0,0 2 0,6-2 0,10-8 0,7-5 0,43 22 0,16-14 0,-36-32 0,1-5 0,45 6 0,-41-15 0,-1-6 0,0-9 0,-1-6 0,3-5 0,-3-7 0,-6-8 0,-5-7 0,1-12 0,-7-5 0,-12 0 0,-5-1 0,4-3 0,-3-1 0,-9-1 0,-4 0 0,1 5 0,-2 1 0,-3 3 0,-3 2 0,-12-43 0,-38 25 0,11 39 0,-5 6 0,-7 5 0,-4 5 0,-4 3 0,-1 4 0,3 1 0,0 4 0,0 3 0,2 2 0,-35 1 0,12 5 0,30 15 0,14 15 0,20 15 0,9 6 0,6-1 0,2 2 0,5-8 0,10 8 0,26-20 0,25-2 0,15-13 0,0-9 0,7-5 0,8-10 0,-18-20 0,-4-24 0,-11-12 0,-19-33 0,-7 9 0,-22 6 0,-5 23 0,-10-1 0,-47 30 0,-19 8 0,-27 9 0,-3 5 0,3 7 0,12 15 0,3 27 0,46-8 0,5 6 0,1 1 0,6 2 0,10 5 0,5 0 0,-1 0 0,2-2 0,2 0 0,4-3 0,25 36 0,25-20 0,-10-40 0,9-5 0,13-4 0,4-5 0,1-3 0,2-3 0,-2-1 0,1-3 0,4-3 0,-1-3 0,1-4 0,-1-6 0,7-10 0,-3-11-183,-6-13 1,-2-7 0,1-1 0,-1-3 182,2-3 0,-2-1 0,-4 1 0,-3-1 0,-5 8 0,-3 0 0,-6 3 0,-6 1 0,10-30 0,-13 18 0,-24 19 0,-30 19 0,-29 18 0,-17 51 0,21-13 0,-1 4 0,-3 11 0,2 3 0,2 2 0,-1 1 0,-4 2 0,-1 0 0,2 1 0,0 0 0,-1 4 0,2 0 0,9 0 0,2 0 0,-3-5 0,1-1 0,7-4 0,3-2 0,-10 29 0,12-17 364,14-15 1,16-39-365,28-20 0,30-29 0,-16 5 0,3-3 0,10-4 0,2-1 0,4-1 0,1 0 0,0-1 0,0 0 0,0 1 0,0 1 0,-5 7 0,-1 1 0,-4 2 0,-2 1 0,-9 6 0,-2 4 0,19-11 0,-20 15 0,-16 14 0,-35 26 0,-22 21 0,-39 34 0,25-31 0,-2 2 0,-3 7 0,-3 1 0,-8 2 0,-1 0 0,-1-2 0,0-1 0,0-2 0,1 0 0,-1 0 0,0-3 0,5-9 0,0-3 0,6-3 0,1-3 0,-34 9 0,29-15 0,11-10 0,38-58 0,11-21 0,7 17 0,6-3 0,4-2 0,2 0 0,3 1 0,3 0 0,4 3 0,0 0 0,-3 0 0,1 1 0,1-2 0,1 1 0,-4 7 0,0 2 0,26-24 0,-5 22 0,-10 22 0,-17 10 0,-5 12 0,-5 0 0,-5 17 0,-4 20 0,-6 19 0,-2 32 0,-24 3 0,4-43 0,-4 0 0,-6-2 0,-4-2 0,-9 5 0,-2-2 0,1-4 0,0-3 0,0-6 0,-1-2 0,-1 0 0,-1-5 0,-41 2 0,12-9 0,17-13 0,23-24 0,6-27 0,15-49 0,14 19 0,2-6 0,-1-6 0,0-2 0,-1-11 0,2-1 0,6 6 0,4 2-157,4 3 0,6 2 0,4 4 0,7 4 157,9 7 0,6 4 0,-4 9 0,2 6 0,-1 14 0,0 4 0,35-24 0,-6 37 0,-16 5 0,-13 17 0,-3 0 0,-11 0 0,-11 25 0,-11 19 0,-6 15 0,-2 29 0,-17 5 0,1-39 0,-5 2 0,-5 4 0,-7 0 0,-11 3 0,-7-1 0,-4 0 0,-3-1-5,-7 2 1,-2-1 0,2-5 0,0-2 4,-1 2 0,0-4 0,2-7 0,0-6 0,9-8 0,0-5 0,4-7 0,2-6 0,-25-6 0,13-16 0,24-21 0,15-32 0,17 8 0,3-5 0,0-1 0,1-2 0,0-5 0,2 0 0,5 5 0,3 2 0,3 3 0,5 2 0,11 3 0,8 4 0,9 5 0,6 3 0,1 1 0,3 2 161,4 5 0,0 4 0,-2 4 1,1 4-162,5 6 0,-1 4 0,-5 2 0,-1 2 0,0 3 0,-2 4 0,39 8 0,-12 4 0,-27 35 0,-3 17 0,-19 15 0,-2 7 0,-22-38 0,-2 1 0,-1 4 0,-2 0 0,-3 1 0,-3 1 0,-2 6 0,-5-1 0,-8-5 0,-8-2 0,-7 2 0,-7-3 0,-5-4 0,-3-2 0,-3-7 0,-1-1 0,-1-2 0,-2-3 0,0-4 0,0-3 0,2-5 0,1-2 0,-44 8 0,3-14 0,19-8 0,13-4 0,17-3 0,20-37 0,16-17 0,6-22 0,2-17 0,2 42 0,3-1 0,5-1 0,5 1 0,8-2 0,7 3 0,9 0 0,6 4 0,7 0 0,4 3 0,4 2 0,2 3 0,3 1 0,2 3 0,3 0 0,0 6 0,-5 8 0,0 5 0,-2 7 0,-1 3 0,-10 3 0,-4 2 0,26 1 0,-25 0 0,-13 0 0,-18 39 0,-11 19 0,-36 28 0,6-38 0,-6 0 0,-13 8 0,-7 0 0,-8 0 0,-3-1 0,-3 3 0,-2-1-119,0-1 0,-2-2 0,2-1 0,0-1 119,3-3 0,-1-2 0,5-5 0,1-3 0,8-12 0,3-3 0,-30 18 0,24-20 0,28-51 0,16-30 0,20 5 0,8-5 0,11-10 0,4-2 0,6-9 0,4-1 0,9 3 0,2 1 0,-2 1 0,0 1-145,4-1 1,2 5 0,-7 11 0,2 4 144,7 3 0,1 4 0,-10 7 0,-1 5 0,-3 9 0,-3 5 0,18-9 0,-12 24 0,-21 6 462,-1 2-462,-15 20 0,-6 19 0,-9 34 0,0 18 0,2-33 0,-4 2 0,-13 2 0,-6 0 0,-3 9 0,-4-2 0,-8-5 0,-4 0 0,1 3 0,-3-2 0,-4-7 0,-3-3 0,-2-3 0,-1-2 0,3-5 0,0-4 197,1-9 0,0-5 0,-30 7-197,12-19 0,12-10 0,17-5 0,15-10 0,12-34 0,10-30 0,0-19 0,-1 39 0,2-2 0,10-7 0,5-1 0,7-3 0,6 1 0,3-1 0,7 2 0,13 5 0,6 3 0,-2-2 0,3 2 0,6 7 0,2 5 0,-5 9 0,-1 6 0,-2 5 0,0 6 0,34-1 0,-13 13 0,-21 4 0,-15 3 0,-12 10 0,-17 5 0,-5 36 0,-10 23 0,-3 14 0,2-34 0,-5 2 0,-12 2 0,-6 2 0,-6 10 0,-6-1 0,-4-4 0,-3-2 0,-4 3 0,-2 0 0,-3-2 0,-3-1-107,-4 5 1,0-3 0,0-9-1,0-2 107,3-5 0,2-3 0,8-6 0,1-4 0,-35 16 0,18-20 0,28-54 0,19-30 0,28-31 0,2 29 0,6-2 0,6-6 0,5-1 0,13-11 0,6 1 0,7-2 0,4 0-173,-17 19 0,2-1 1,0 1-1,-1 6 1,1 1-1,0 1 173,23-23 0,0 3 0,-8 11 0,1 6 0,-4 12 0,-1 4 0,-12 7 0,-1 5 202,28 8 0,-16 5-202,-21 10 0,-14 13 0,-14 9 0,-6 29 0,-2 23 0,-24 19 0,4-42 0,-4 1 0,-7 6 0,-4 1 0,-12 3 0,-2 1 0,-1 4 0,0 1-126,-5-1 0,-1-2 0,-2 0 0,-1-2 126,1-6 0,-2-4 0,3-11 0,-1-3 0,6-4 0,1-4 0,4-9 0,1-5 1031,-28 5-1031,11-10 0,38-21 0,6-21 0,19-14 0,0-25 0,0-4 0,36-10 0,-12 38 0,4 1 0,12-3 0,6 1 0,0 2 0,3 0 0,3-1 0,2 2 0,1 8 0,0 4 0,-6 0 0,0 3 265,39-9 1,-7 15-266,-22 15 0,-10 4 0,-27 3 0,-10 30 0,-5 14 0,-26 25 0,-18 11 0,12-37 0,-4 0 0,-6 2 0,-3-2 0,-4 1 0,-2-2 0,-3 0 0,-2-3 0,1-4 0,1-2 0,2-1 0,1-5 0,-31 5 0,8-2 0,13-21 0,18-1 0,14-16 0,27-33 0,24-25 0,18-8 0,-13 33 0,5 1 0,3 1 0,2 0 0,3-2 0,1 1 0,-1 5 0,-1 1 0,35-24 0,-10 18 0,-19 4 0,-11 18 0,-19 11 0,-9 22 0,-6 22 0,-24 16 0,-13 28 0,4-37 0,-4-2 0,-2-1 0,-2-1 0,-2 2 0,-1-1 0,0 0 0,0-1 0,-29 29 0,0-11 0,9-13 0,13-9 0,10-4 0,44-59 0,34-10 0,24-19 0,-24 23 0,1 0 0,2-4 0,1 0 0,0 0 0,0 1 0,-1 2 0,-1 2 0,35-27 0,-8 12 0,-14 3 0,-8 20 0,-14 17 0,-15 19 0,-14 17 0,-26 10 0,-11 27 0,-10-4 0,-5 11 0,0-19 0,0-2 0,9-21 0,6 6 0,4-10 0,3-5 0,10 0 0,12-39 0,15 0 0,14-35 0,3 6 0,5 2 0,-5 2 0,-10 5 0,-3 6 0,-4 9 0,-20 9 0,-24 6 0,-35 4 0,-32 3 0,41 0 0,-2 0 0,-1-1 0,-2 2 0,-8 8 0,-1 2 0,2 1 0,-1 1 0</inkml:trace>
  <inkml:trace contextRef="#ctx0" brushRef="#br0" timeOffset="1447">1589 1720 24575,'59'-76'0,"0"0"0,0 0 0,-3 3 0,0 2 0,-4 14 0,29-2-1557,-5-4 1557,-38 25 0,0 0 0,0 0 0,0 0 126,2-2 0,0-1 1,-1 2-1,-2 0-126,1 1 0,-2 2 0,13-23 258,-12 1-258,-10 18 0,-49 21 0,-30 19 0,-41 34 0,28-3 0,-2 4 0,-6 6 0,-1 4 0,18-10 0,-1 2 0,1 1 0,0 1 0,0 1 0,-1-1-13,-4 0 1,-1 1-1,1-2 1,-23 16 0,1-2 12,5-7 0,2-2 0,11-8 0,5-4 0,-28 13 0,39-17 0,37-20 0,36-24 0,30-22 0,20-7 0,-31 17 0,2-1 0,2 1 0,1-1 0,0-3 0,0 0 0,0 1 0,-1 0 0,-2 2 0,-1 1 0,34-22 0,-5 14 0,-14 5 0,-7 10 0,-16 10 428,-6 5 0,-16 14-428,-6 8 0,-6 4 0,-2 3 0,0 0 0,0 0 0,0 0 0,0 1 0,10-11 0,5-2 0,14-10 0,8 0 0,14 0 0,-14 0 0,0 0 0,-3 0 0,-4 0 0,-1 0 0,-17 14 0,-4 16 0,-38 21 0,-21 23 0,20-30 0,-2 0 0,-7-3 0,-1-1 0,3 1 0,0-2 0,-35 28 0,4-21 0,25-9 0,12-10 0,18-5 0,18-10 0,6-14 0,34-20 0,5-25 0,25-12 0,-3-7 0,2 15 0,-11-1 0,4 8 0,-17 7 0,-5 1 0,-10 19 0,-12 2 0,-10 20 0,-2 17 0,-29 61 0,6-30 0,1-1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Carrigtwohill Community College</a:t>
            </a:r>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b="1">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RETURN TO SCHOOL- AUGUST 2018</a:t>
            </a:r>
          </a:p>
          <a:p>
            <a:r>
              <a:rPr lang="en-US"/>
              <a:t>WELCOME TO ALL!</a:t>
            </a:r>
          </a:p>
        </p:txBody>
      </p:sp>
      <p:sp>
        <p:nvSpPr>
          <p:cNvPr id="5" name="Footer Placeholder 4"/>
          <p:cNvSpPr>
            <a:spLocks noGrp="1"/>
          </p:cNvSpPr>
          <p:nvPr>
            <p:ph type="ftr" sz="quarter" idx="11"/>
          </p:nvPr>
        </p:nvSpPr>
        <p:spPr>
          <a:xfrm>
            <a:off x="2697480" y="5982171"/>
            <a:ext cx="4215384" cy="365125"/>
          </a:xfrm>
        </p:spPr>
        <p:txBody>
          <a:bodyPr/>
          <a:lstStyle>
            <a:lvl1pPr>
              <a:defRPr sz="2000">
                <a:solidFill>
                  <a:schemeClr val="accent1">
                    <a:lumMod val="75000"/>
                  </a:schemeClr>
                </a:solidFill>
              </a:defRPr>
            </a:lvl1pPr>
          </a:lstStyle>
          <a:p>
            <a:r>
              <a:rPr lang="en-IE" err="1"/>
              <a:t>Coláiste</a:t>
            </a:r>
            <a:r>
              <a:rPr lang="en-IE"/>
              <a:t> </a:t>
            </a:r>
            <a:r>
              <a:rPr lang="en-IE" err="1"/>
              <a:t>Pobail</a:t>
            </a:r>
            <a:r>
              <a:rPr lang="en-IE"/>
              <a:t> </a:t>
            </a:r>
            <a:r>
              <a:rPr lang="en-IE" err="1"/>
              <a:t>Charraig</a:t>
            </a:r>
            <a:r>
              <a:rPr lang="en-IE"/>
              <a:t> </a:t>
            </a:r>
            <a:r>
              <a:rPr lang="en-IE" err="1"/>
              <a:t>Thuathail</a:t>
            </a:r>
            <a:endParaRPr lang="en-IE"/>
          </a:p>
        </p:txBody>
      </p:sp>
      <p:pic>
        <p:nvPicPr>
          <p:cNvPr id="9" name="Picture 8">
            <a:extLst>
              <a:ext uri="{FF2B5EF4-FFF2-40B4-BE49-F238E27FC236}">
                <a16:creationId xmlns:a16="http://schemas.microsoft.com/office/drawing/2014/main" id="{AA955255-4E6E-4493-91FB-404BC66DA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7259" y="5904857"/>
            <a:ext cx="1039508" cy="519754"/>
          </a:xfrm>
          <a:prstGeom prst="rect">
            <a:avLst/>
          </a:prstGeom>
        </p:spPr>
      </p:pic>
      <p:pic>
        <p:nvPicPr>
          <p:cNvPr id="11" name="Picture 10" descr="A picture containing clipart&#10;&#10;Description generated with very high confidence">
            <a:extLst>
              <a:ext uri="{FF2B5EF4-FFF2-40B4-BE49-F238E27FC236}">
                <a16:creationId xmlns:a16="http://schemas.microsoft.com/office/drawing/2014/main" id="{060C3133-B004-410C-A625-780D5E8336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1" y="5830306"/>
            <a:ext cx="501206" cy="787235"/>
          </a:xfrm>
          <a:prstGeom prst="rect">
            <a:avLst/>
          </a:prstGeom>
        </p:spPr>
      </p:pic>
    </p:spTree>
    <p:extLst>
      <p:ext uri="{BB962C8B-B14F-4D97-AF65-F5344CB8AC3E}">
        <p14:creationId xmlns:p14="http://schemas.microsoft.com/office/powerpoint/2010/main" val="10313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2273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50922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224456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836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415056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895484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008961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134C-6A78-45FA-B1FF-174BA6DF3BD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8C869B2-DC69-4240-A947-021439F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0507524-F789-4E3C-BEEC-4BA6C2CB7202}"/>
              </a:ext>
            </a:extLst>
          </p:cNvPr>
          <p:cNvSpPr>
            <a:spLocks noGrp="1"/>
          </p:cNvSpPr>
          <p:nvPr>
            <p:ph type="dt" sz="half" idx="10"/>
          </p:nvPr>
        </p:nvSpPr>
        <p:spPr/>
        <p:txBody>
          <a:body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0FBC9911-F9B9-45FA-9982-7A110BBDA6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BB67AA-D4D3-4FE4-933A-4AD2F28B738D}"/>
              </a:ext>
            </a:extLst>
          </p:cNvPr>
          <p:cNvSpPr>
            <a:spLocks noGrp="1"/>
          </p:cNvSpPr>
          <p:nvPr>
            <p:ph type="sldNum" sz="quarter" idx="12"/>
          </p:nvPr>
        </p:nvSpPr>
        <p:spPr/>
        <p:txBody>
          <a:bodyPr/>
          <a:lstStyle/>
          <a:p>
            <a:fld id="{B3CF06D3-B14F-47BD-BEDC-33EA034A9424}" type="slidenum">
              <a:rPr lang="en-IE" smtClean="0"/>
              <a:t>‹#›</a:t>
            </a:fld>
            <a:endParaRPr lang="en-IE"/>
          </a:p>
        </p:txBody>
      </p:sp>
    </p:spTree>
    <p:extLst>
      <p:ext uri="{BB962C8B-B14F-4D97-AF65-F5344CB8AC3E}">
        <p14:creationId xmlns:p14="http://schemas.microsoft.com/office/powerpoint/2010/main" val="422145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EFE9-A29F-4856-A1F3-5053D3E48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7EE9969-D695-4478-8B9A-1020A6E89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06E5D37-E56A-4440-A982-F0B039C1DF71}"/>
              </a:ext>
            </a:extLst>
          </p:cNvPr>
          <p:cNvSpPr>
            <a:spLocks noGrp="1"/>
          </p:cNvSpPr>
          <p:nvPr>
            <p:ph type="dt" sz="half" idx="10"/>
          </p:nvPr>
        </p:nvSpPr>
        <p:spPr/>
        <p:txBody>
          <a:body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AC085927-005B-4F32-81A4-675A184CB6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258206-6DA3-43E0-A30E-E5FAB8BBA27C}"/>
              </a:ext>
            </a:extLst>
          </p:cNvPr>
          <p:cNvSpPr>
            <a:spLocks noGrp="1"/>
          </p:cNvSpPr>
          <p:nvPr>
            <p:ph type="sldNum" sz="quarter" idx="12"/>
          </p:nvPr>
        </p:nvSpPr>
        <p:spPr/>
        <p:txBody>
          <a:bodyPr/>
          <a:lstStyle/>
          <a:p>
            <a:fld id="{B3CF06D3-B14F-47BD-BEDC-33EA034A9424}" type="slidenum">
              <a:rPr lang="en-IE" smtClean="0"/>
              <a:t>‹#›</a:t>
            </a:fld>
            <a:endParaRPr lang="en-IE"/>
          </a:p>
        </p:txBody>
      </p:sp>
    </p:spTree>
    <p:extLst>
      <p:ext uri="{BB962C8B-B14F-4D97-AF65-F5344CB8AC3E}">
        <p14:creationId xmlns:p14="http://schemas.microsoft.com/office/powerpoint/2010/main" val="2437272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81CDE-9BE7-C544-8ACB-7077DFC4270F}" type="datetimeFigureOut">
              <a:rPr lang="en-US" dirty="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1175188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23BF71-38B7-8642-BFCE-EDAE9BD0CBAF}" type="datetimeFigureOut">
              <a:rPr lang="en-US" dirty="0"/>
              <a:t>1/31/2024</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390-CDC7-4718-96EA-95FB16080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40221E1-1739-469E-9F4D-382B65DD3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E272C8A-464D-442B-AE7E-064EA513F1EB}"/>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6AE46407-56A2-43F4-BA42-64666DF6086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101100C-6C89-4A4D-B63A-2A22BD8AD87E}"/>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342752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4DBE-9A25-4FCD-89D9-41A60F0A959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6EDF4F8-B920-4C2F-8A60-1F7987500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2C85B5D-9A10-47A3-82BE-4DCAB83D4D81}"/>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75BFC998-7232-4DD3-9A2F-B8EBDCC7D5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B36679-4C3A-4288-852F-D1F86AD15756}"/>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104680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AA7F-3333-41AE-B6F5-F9B2B9306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8D0AE00-46B7-40A3-AC45-141C8B839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0C31C-64D0-4E19-AB23-BAFBFE5D202E}"/>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979CA5D6-3237-4AF1-8CB6-582107AF431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EC95C30-8166-48DD-966C-7FDE1BD41FD2}"/>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2536559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8890-F427-426C-8F0A-715362DACA6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75DF0E-6516-4FAC-9EFB-65D441367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F495DA3-9745-4512-B426-D02DCA284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5F26C26-AC2E-44F0-8832-1896E25786B2}"/>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6" name="Footer Placeholder 5">
            <a:extLst>
              <a:ext uri="{FF2B5EF4-FFF2-40B4-BE49-F238E27FC236}">
                <a16:creationId xmlns:a16="http://schemas.microsoft.com/office/drawing/2014/main" id="{3FDCB1D7-811E-40DE-8F81-B2E830C6895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95CDFEB-878D-4838-96B4-163F918FBC59}"/>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204155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53F4-42E2-489C-A81E-69F3F505253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F80F9C0-660E-422B-9E65-42578409C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79729-1D3B-49D0-8649-D61AC39A3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7F28B59-250E-4889-ACB9-E92196B15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667EE-CE50-4EB4-BE33-BAC11307C1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3BB7BA3-4FD1-4FFC-B9A8-60CA2B3AEA66}"/>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8" name="Footer Placeholder 7">
            <a:extLst>
              <a:ext uri="{FF2B5EF4-FFF2-40B4-BE49-F238E27FC236}">
                <a16:creationId xmlns:a16="http://schemas.microsoft.com/office/drawing/2014/main" id="{09EBD761-36DF-45C3-8CCD-3899C106CC9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5D984D1-F1B1-4E99-A1C1-00642617009B}"/>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1945910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BBD5-2103-4629-B520-FF2600318A4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23B25A3-B4A5-485D-BE8A-4E0DAFEE0D22}"/>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4" name="Footer Placeholder 3">
            <a:extLst>
              <a:ext uri="{FF2B5EF4-FFF2-40B4-BE49-F238E27FC236}">
                <a16:creationId xmlns:a16="http://schemas.microsoft.com/office/drawing/2014/main" id="{98CE84BF-4FC7-4B95-913A-9136FAF065E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B1A80E3-5A4D-41BA-A278-265DEDABFC38}"/>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3589246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A4879-8FBD-4B7F-AD1F-5724FB923848}"/>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3" name="Footer Placeholder 2">
            <a:extLst>
              <a:ext uri="{FF2B5EF4-FFF2-40B4-BE49-F238E27FC236}">
                <a16:creationId xmlns:a16="http://schemas.microsoft.com/office/drawing/2014/main" id="{C123DA57-6465-4CF1-98D7-56CAF939227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3C990A6-AB3E-4721-AC13-9B04AA8E1E01}"/>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246637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37E4-446E-446F-B059-52D9A1E50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48811F4-8F1F-4E43-AED2-CF2C05B93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6E53FD1-083B-4284-BA3B-16687666E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91852-DBA8-42A0-A0BD-39C46F7946AF}"/>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6" name="Footer Placeholder 5">
            <a:extLst>
              <a:ext uri="{FF2B5EF4-FFF2-40B4-BE49-F238E27FC236}">
                <a16:creationId xmlns:a16="http://schemas.microsoft.com/office/drawing/2014/main" id="{5BE5391F-B425-43DA-8DAA-6C3218BAE8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F26465A-66E5-412E-B412-0209174F9CA7}"/>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137346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7E1E-695F-4B2D-A6AC-AB5B73D8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FA215AD-05E4-4789-B822-87EAF3036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0999F55-358B-46BD-811D-7EE8F2A64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76E80-D5A5-4623-8F8E-A1F422667585}"/>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6" name="Footer Placeholder 5">
            <a:extLst>
              <a:ext uri="{FF2B5EF4-FFF2-40B4-BE49-F238E27FC236}">
                <a16:creationId xmlns:a16="http://schemas.microsoft.com/office/drawing/2014/main" id="{88E72F11-D2EC-47C2-9E7C-525AF06DC21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1B531-77A4-45F4-9872-52EFD5B8C1A2}"/>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289256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1AE1-AAC0-45CC-845B-DBDF682A2B21}" type="datetimeFigureOut">
              <a:rPr lang="en-IE" smtClean="0"/>
              <a:t>31/01/2024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57854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85A7-0C96-4E68-BD6F-5A9009B1362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46B79C3-75F4-49D2-B319-83F2E13F77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C9CC4B-A97C-4539-BB9C-1E7BD39A3BAF}"/>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DB7D47B6-9D88-494F-9E37-3F5FAA07174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FD98D5D-FD5D-4B1D-8D3C-87F3FACD4592}"/>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9565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8CF81-C348-4700-AEF0-30F466FA93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6CDB209-408F-4AA8-B262-21B500CE93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939EBFA-6DC1-422D-968B-C078B4F30CF6}"/>
              </a:ext>
            </a:extLst>
          </p:cNvPr>
          <p:cNvSpPr>
            <a:spLocks noGrp="1"/>
          </p:cNvSpPr>
          <p:nvPr>
            <p:ph type="dt" sz="half" idx="10"/>
          </p:nvPr>
        </p:nvSpPr>
        <p:spPr/>
        <p:txBody>
          <a:body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41468EF7-599E-4BA9-8928-9237A99211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008B23-4268-4AE5-BC3B-921B964877F3}"/>
              </a:ext>
            </a:extLst>
          </p:cNvPr>
          <p:cNvSpPr>
            <a:spLocks noGrp="1"/>
          </p:cNvSpPr>
          <p:nvPr>
            <p:ph type="sldNum" sz="quarter" idx="12"/>
          </p:nvPr>
        </p:nvSpPr>
        <p:spPr/>
        <p:txBody>
          <a:bodyPr/>
          <a:lstStyle/>
          <a:p>
            <a:fld id="{2B84D8C5-96F6-4F0C-BA55-785897FF069A}" type="slidenum">
              <a:rPr lang="en-IE" smtClean="0"/>
              <a:t>‹#›</a:t>
            </a:fld>
            <a:endParaRPr lang="en-IE"/>
          </a:p>
        </p:txBody>
      </p:sp>
    </p:spTree>
    <p:extLst>
      <p:ext uri="{BB962C8B-B14F-4D97-AF65-F5344CB8AC3E}">
        <p14:creationId xmlns:p14="http://schemas.microsoft.com/office/powerpoint/2010/main" val="109194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1/31/2024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9247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134C-6A78-45FA-B1FF-174BA6DF3BD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8C869B2-DC69-4240-A947-021439F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0507524-F789-4E3C-BEEC-4BA6C2CB7202}"/>
              </a:ext>
            </a:extLst>
          </p:cNvPr>
          <p:cNvSpPr>
            <a:spLocks noGrp="1"/>
          </p:cNvSpPr>
          <p:nvPr>
            <p:ph type="dt" sz="half" idx="10"/>
          </p:nvPr>
        </p:nvSpPr>
        <p:spPr/>
        <p:txBody>
          <a:body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0FBC9911-F9B9-45FA-9982-7A110BBDA6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BB67AA-D4D3-4FE4-933A-4AD2F28B738D}"/>
              </a:ext>
            </a:extLst>
          </p:cNvPr>
          <p:cNvSpPr>
            <a:spLocks noGrp="1"/>
          </p:cNvSpPr>
          <p:nvPr>
            <p:ph type="sldNum" sz="quarter" idx="12"/>
          </p:nvPr>
        </p:nvSpPr>
        <p:spPr/>
        <p:txBody>
          <a:bodyPr/>
          <a:lstStyle/>
          <a:p>
            <a:fld id="{B3CF06D3-B14F-47BD-BEDC-33EA034A9424}" type="slidenum">
              <a:rPr lang="en-IE" smtClean="0"/>
              <a:t>‹#›</a:t>
            </a:fld>
            <a:endParaRPr lang="en-IE"/>
          </a:p>
        </p:txBody>
      </p:sp>
    </p:spTree>
    <p:extLst>
      <p:ext uri="{BB962C8B-B14F-4D97-AF65-F5344CB8AC3E}">
        <p14:creationId xmlns:p14="http://schemas.microsoft.com/office/powerpoint/2010/main" val="4221453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EFE9-A29F-4856-A1F3-5053D3E48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7EE9969-D695-4478-8B9A-1020A6E89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06E5D37-E56A-4440-A982-F0B039C1DF71}"/>
              </a:ext>
            </a:extLst>
          </p:cNvPr>
          <p:cNvSpPr>
            <a:spLocks noGrp="1"/>
          </p:cNvSpPr>
          <p:nvPr>
            <p:ph type="dt" sz="half" idx="10"/>
          </p:nvPr>
        </p:nvSpPr>
        <p:spPr/>
        <p:txBody>
          <a:body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AC085927-005B-4F32-81A4-675A184CB6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258206-6DA3-43E0-A30E-E5FAB8BBA27C}"/>
              </a:ext>
            </a:extLst>
          </p:cNvPr>
          <p:cNvSpPr>
            <a:spLocks noGrp="1"/>
          </p:cNvSpPr>
          <p:nvPr>
            <p:ph type="sldNum" sz="quarter" idx="12"/>
          </p:nvPr>
        </p:nvSpPr>
        <p:spPr/>
        <p:txBody>
          <a:bodyPr/>
          <a:lstStyle/>
          <a:p>
            <a:fld id="{B3CF06D3-B14F-47BD-BEDC-33EA034A9424}" type="slidenum">
              <a:rPr lang="en-IE" smtClean="0"/>
              <a:t>‹#›</a:t>
            </a:fld>
            <a:endParaRPr lang="en-IE"/>
          </a:p>
        </p:txBody>
      </p:sp>
    </p:spTree>
    <p:extLst>
      <p:ext uri="{BB962C8B-B14F-4D97-AF65-F5344CB8AC3E}">
        <p14:creationId xmlns:p14="http://schemas.microsoft.com/office/powerpoint/2010/main" val="243727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1/31/2024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51FCE-E4BB-4680-8E50-3C0E348D2609}"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1FA40-626B-4CA1-85D0-7A9016E395BA}" type="datetimeFigureOut">
              <a:rPr lang="en-US" dirty="0"/>
              <a:t>1/31/2024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425EA-B9DC-48A7-991E-9A82573B1B21}" type="datetimeFigureOut">
              <a:rPr lang="en-US" dirty="0"/>
              <a:t>1/31/2024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51AE1-AAC0-45CC-845B-DBDF682A2B21}" type="datetimeFigureOut">
              <a:rPr lang="en-IE" smtClean="0"/>
              <a:t>31/01/2024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57391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dirty="0"/>
              <a:t>1/31/2024</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1/31/2024</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1/31/2024</a:t>
            </a:fld>
            <a:endParaRPr lang="en-US"/>
          </a:p>
        </p:txBody>
      </p:sp>
      <p:sp>
        <p:nvSpPr>
          <p:cNvPr id="6" name="Footer Placeholder 5"/>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1/31/2024</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1/31/2024</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1/31/2024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1/31/2024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51AE1-AAC0-45CC-845B-DBDF682A2B21}" type="datetimeFigureOut">
              <a:rPr lang="en-IE" smtClean="0"/>
              <a:t>31/01/2024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553979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BE609-F3F2-45E6-BD6A-E03A8C86C1AE}"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4AD68-089C-4467-A8F3-EA2BBCA6B44E}" type="datetimeFigureOut">
              <a:rPr lang="en-US" dirty="0"/>
              <a:t>1/31/2024</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5251AE1-AAC0-45CC-845B-DBDF682A2B21}" type="datetimeFigureOut">
              <a:rPr lang="en-IE" smtClean="0"/>
              <a:t>31/01/2024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4356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1AE1-AAC0-45CC-845B-DBDF682A2B21}" type="datetimeFigureOut">
              <a:rPr lang="en-IE" smtClean="0"/>
              <a:t>31/01/2024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04088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51AE1-AAC0-45CC-845B-DBDF682A2B21}" type="datetimeFigureOut">
              <a:rPr lang="en-IE" smtClean="0"/>
              <a:t>31/01/2024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392758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251AE1-AAC0-45CC-845B-DBDF682A2B21}" type="datetimeFigureOut">
              <a:rPr lang="en-IE" smtClean="0"/>
              <a:t>31/01/2024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B85D588-BB21-480E-951A-62AA689BC92D}" type="slidenum">
              <a:rPr lang="en-IE" smtClean="0"/>
              <a:t>‹#›</a:t>
            </a:fld>
            <a:endParaRPr lang="en-IE"/>
          </a:p>
        </p:txBody>
      </p:sp>
    </p:spTree>
    <p:extLst>
      <p:ext uri="{BB962C8B-B14F-4D97-AF65-F5344CB8AC3E}">
        <p14:creationId xmlns:p14="http://schemas.microsoft.com/office/powerpoint/2010/main" val="243719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5.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251AE1-AAC0-45CC-845B-DBDF682A2B21}" type="datetimeFigureOut">
              <a:rPr lang="en-IE" smtClean="0"/>
              <a:t>31/01/2024</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85D588-BB21-480E-951A-62AA689BC92D}" type="slidenum">
              <a:rPr lang="en-IE" smtClean="0"/>
              <a:t>‹#›</a:t>
            </a:fld>
            <a:endParaRPr lang="en-IE"/>
          </a:p>
        </p:txBody>
      </p:sp>
    </p:spTree>
    <p:extLst>
      <p:ext uri="{BB962C8B-B14F-4D97-AF65-F5344CB8AC3E}">
        <p14:creationId xmlns:p14="http://schemas.microsoft.com/office/powerpoint/2010/main" val="37168316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A4B7E-C964-4A83-B76D-DD34DB86F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B1792DF-C959-4977-9C2A-6A2A53698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322BE7A-414E-4BD4-9414-A58B3389B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54D8DEEF-642D-4F60-B722-3373ED33C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2B61E5F-2AB1-484B-AC86-952353A4A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F06D3-B14F-47BD-BEDC-33EA034A9424}" type="slidenum">
              <a:rPr lang="en-IE" smtClean="0"/>
              <a:t>‹#›</a:t>
            </a:fld>
            <a:endParaRPr lang="en-IE"/>
          </a:p>
        </p:txBody>
      </p:sp>
    </p:spTree>
    <p:extLst>
      <p:ext uri="{BB962C8B-B14F-4D97-AF65-F5344CB8AC3E}">
        <p14:creationId xmlns:p14="http://schemas.microsoft.com/office/powerpoint/2010/main" val="4158489239"/>
      </p:ext>
    </p:extLst>
  </p:cSld>
  <p:clrMap bg1="lt1" tx1="dk1" bg2="lt2" tx2="dk2" accent1="accent1" accent2="accent2" accent3="accent3" accent4="accent4" accent5="accent5" accent6="accent6" hlink="hlink" folHlink="folHlink"/>
  <p:sldLayoutIdLst>
    <p:sldLayoutId id="2147483697"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1/31/2024</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0" r:id="rId1"/>
    <p:sldLayoutId id="2147483699" r:id="rId2"/>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D472F-A676-4B0C-B242-76AE04BEF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E90870E-84CD-460A-93AA-0BB0E9068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A11A97-1A39-46F3-BAC7-967DA778D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4C1ED-BCC0-49F9-8B61-773A1FF4BCAA}" type="datetimeFigureOut">
              <a:rPr lang="en-IE" smtClean="0"/>
              <a:t>31/01/2024</a:t>
            </a:fld>
            <a:endParaRPr lang="en-IE"/>
          </a:p>
        </p:txBody>
      </p:sp>
      <p:sp>
        <p:nvSpPr>
          <p:cNvPr id="5" name="Footer Placeholder 4">
            <a:extLst>
              <a:ext uri="{FF2B5EF4-FFF2-40B4-BE49-F238E27FC236}">
                <a16:creationId xmlns:a16="http://schemas.microsoft.com/office/drawing/2014/main" id="{C7C0FDD8-F1F1-4165-94A3-77B4DB9C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E691A00-7DAC-4C83-8F97-CBE83E0A4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4D8C5-96F6-4F0C-BA55-785897FF069A}" type="slidenum">
              <a:rPr lang="en-IE" smtClean="0"/>
              <a:t>‹#›</a:t>
            </a:fld>
            <a:endParaRPr lang="en-IE"/>
          </a:p>
        </p:txBody>
      </p:sp>
    </p:spTree>
    <p:extLst>
      <p:ext uri="{BB962C8B-B14F-4D97-AF65-F5344CB8AC3E}">
        <p14:creationId xmlns:p14="http://schemas.microsoft.com/office/powerpoint/2010/main" val="87675884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7" r:id="rId3"/>
    <p:sldLayoutId id="2147483758" r:id="rId4"/>
    <p:sldLayoutId id="2147483759" r:id="rId5"/>
    <p:sldLayoutId id="2147483760" r:id="rId6"/>
    <p:sldLayoutId id="2147483761" r:id="rId7"/>
    <p:sldLayoutId id="2147483762" r:id="rId8"/>
    <p:sldLayoutId id="2147483657"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1/31/2024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70206812"/>
      </p:ext>
    </p:extLst>
  </p:cSld>
  <p:clrMap bg1="lt1" tx1="dk1" bg2="lt2" tx2="dk2" accent1="accent1" accent2="accent2" accent3="accent3" accent4="accent4" accent5="accent5" accent6="accent6" hlink="hlink" folHlink="folHlink"/>
  <p:sldLayoutIdLst>
    <p:sldLayoutId id="2147483750" r:id="rId1"/>
  </p:sldLayoutIdLst>
  <p:hf sldNum="0" hdr="0" ftr="0" dt="0"/>
  <p:txStyles>
    <p:titleStyle>
      <a:lvl1pPr algn="l" defTabSz="914400" rtl="0" eaLnBrk="1" latinLnBrk="0" hangingPunct="1">
        <a:lnSpc>
          <a:spcPct val="90000"/>
        </a:lnSpc>
        <a:spcBef>
          <a:spcPct val="0"/>
        </a:spcBef>
        <a:buNone/>
        <a:defRPr lang="en-US" sz="48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A4B7E-C964-4A83-B76D-DD34DB86F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B1792DF-C959-4977-9C2A-6A2A53698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322BE7A-414E-4BD4-9414-A58B3389B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78886-8DF5-4A63-8A14-A2BEE99EE17C}" type="datetimeFigureOut">
              <a:rPr lang="en-IE" smtClean="0"/>
              <a:t>31/01/2024</a:t>
            </a:fld>
            <a:endParaRPr lang="en-IE"/>
          </a:p>
        </p:txBody>
      </p:sp>
      <p:sp>
        <p:nvSpPr>
          <p:cNvPr id="5" name="Footer Placeholder 4">
            <a:extLst>
              <a:ext uri="{FF2B5EF4-FFF2-40B4-BE49-F238E27FC236}">
                <a16:creationId xmlns:a16="http://schemas.microsoft.com/office/drawing/2014/main" id="{54D8DEEF-642D-4F60-B722-3373ED33C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2B61E5F-2AB1-484B-AC86-952353A4A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F06D3-B14F-47BD-BEDC-33EA034A9424}" type="slidenum">
              <a:rPr lang="en-IE" smtClean="0"/>
              <a:t>‹#›</a:t>
            </a:fld>
            <a:endParaRPr lang="en-IE"/>
          </a:p>
        </p:txBody>
      </p:sp>
    </p:spTree>
    <p:extLst>
      <p:ext uri="{BB962C8B-B14F-4D97-AF65-F5344CB8AC3E}">
        <p14:creationId xmlns:p14="http://schemas.microsoft.com/office/powerpoint/2010/main" val="4158489239"/>
      </p:ext>
    </p:extLst>
  </p:cSld>
  <p:clrMap bg1="lt1" tx1="dk1" bg2="lt2" tx2="dk2" accent1="accent1" accent2="accent2" accent3="accent3" accent4="accent4" accent5="accent5" accent6="accent6" hlink="hlink" folHlink="folHlink"/>
  <p:sldLayoutIdLst>
    <p:sldLayoutId id="2147483756" r:id="rId1"/>
    <p:sldLayoutId id="21474837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1/31/2024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hyperlink" Target="O.p..ppt" TargetMode="External"/><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hyperlink" Target="Interpen.ppt" TargetMode="External"/><Relationship Id="rId1" Type="http://schemas.openxmlformats.org/officeDocument/2006/relationships/slideLayout" Target="../slideLayouts/slideLayout33.xml"/><Relationship Id="rId6" Type="http://schemas.openxmlformats.org/officeDocument/2006/relationships/hyperlink" Target="Lamina.ppt" TargetMode="External"/><Relationship Id="rId5" Type="http://schemas.openxmlformats.org/officeDocument/2006/relationships/image" Target="../media/image36.png"/><Relationship Id="rId10" Type="http://schemas.openxmlformats.org/officeDocument/2006/relationships/image" Target="../media/image29.png"/><Relationship Id="rId4" Type="http://schemas.openxmlformats.org/officeDocument/2006/relationships/hyperlink" Target="PersProj.ppt" TargetMode="Externa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image" Target="../media/image3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651" y="1251511"/>
            <a:ext cx="6636858" cy="1066629"/>
          </a:xfrm>
          <a:prstGeom prst="rect">
            <a:avLst/>
          </a:prstGeom>
        </p:spPr>
      </p:pic>
      <p:sp>
        <p:nvSpPr>
          <p:cNvPr id="6" name="TextBox 5"/>
          <p:cNvSpPr txBox="1"/>
          <p:nvPr/>
        </p:nvSpPr>
        <p:spPr>
          <a:xfrm>
            <a:off x="1443899" y="3429000"/>
            <a:ext cx="8288866" cy="1446550"/>
          </a:xfrm>
          <a:prstGeom prst="rect">
            <a:avLst/>
          </a:prstGeom>
          <a:noFill/>
        </p:spPr>
        <p:txBody>
          <a:bodyPr wrap="square" rtlCol="0">
            <a:spAutoFit/>
          </a:bodyPr>
          <a:lstStyle/>
          <a:p>
            <a:pPr>
              <a:spcBef>
                <a:spcPct val="0"/>
              </a:spcBef>
            </a:pPr>
            <a:r>
              <a:rPr lang="en-IE" sz="4000" b="1">
                <a:solidFill>
                  <a:schemeClr val="accent1"/>
                </a:solidFill>
                <a:latin typeface="+mj-lt"/>
                <a:ea typeface="+mj-ea"/>
                <a:cs typeface="+mj-cs"/>
              </a:rPr>
              <a:t>Senior Cycle Subject Options</a:t>
            </a:r>
          </a:p>
          <a:p>
            <a:pPr>
              <a:spcBef>
                <a:spcPct val="0"/>
              </a:spcBef>
            </a:pPr>
            <a:r>
              <a:rPr lang="en-IE" sz="2400">
                <a:solidFill>
                  <a:schemeClr val="accent1"/>
                </a:solidFill>
                <a:latin typeface="+mj-lt"/>
                <a:ea typeface="+mj-ea"/>
                <a:cs typeface="+mj-cs"/>
              </a:rPr>
              <a:t>January 2024</a:t>
            </a:r>
          </a:p>
          <a:p>
            <a:pPr>
              <a:spcBef>
                <a:spcPct val="0"/>
              </a:spcBef>
            </a:pPr>
            <a:endParaRPr lang="en-IE" sz="2400">
              <a:solidFill>
                <a:schemeClr val="accent1"/>
              </a:solidFill>
              <a:latin typeface="+mj-lt"/>
              <a:ea typeface="+mj-ea"/>
              <a:cs typeface="+mj-cs"/>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F5B50ECE-7CC8-8993-3038-3523C5E87F5C}"/>
                  </a:ext>
                </a:extLst>
              </p14:cNvPr>
              <p14:cNvContentPartPr/>
              <p14:nvPr/>
            </p14:nvContentPartPr>
            <p14:xfrm>
              <a:off x="703523" y="5620980"/>
              <a:ext cx="778680" cy="987840"/>
            </p14:xfrm>
          </p:contentPart>
        </mc:Choice>
        <mc:Fallback>
          <p:pic>
            <p:nvPicPr>
              <p:cNvPr id="3" name="Ink 2">
                <a:extLst>
                  <a:ext uri="{FF2B5EF4-FFF2-40B4-BE49-F238E27FC236}">
                    <a16:creationId xmlns:a16="http://schemas.microsoft.com/office/drawing/2014/main" id="{F5B50ECE-7CC8-8993-3038-3523C5E87F5C}"/>
                  </a:ext>
                </a:extLst>
              </p:cNvPr>
              <p:cNvPicPr/>
              <p:nvPr/>
            </p:nvPicPr>
            <p:blipFill>
              <a:blip r:embed="rId4"/>
              <a:stretch>
                <a:fillRect/>
              </a:stretch>
            </p:blipFill>
            <p:spPr>
              <a:xfrm>
                <a:off x="667523" y="5584980"/>
                <a:ext cx="850320" cy="1059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42ABBB6-E351-2139-FDA5-13ACE1E6F1FC}"/>
                  </a:ext>
                </a:extLst>
              </p14:cNvPr>
              <p14:cNvContentPartPr/>
              <p14:nvPr/>
            </p14:nvContentPartPr>
            <p14:xfrm>
              <a:off x="4661513" y="4698098"/>
              <a:ext cx="1128960" cy="785520"/>
            </p14:xfrm>
          </p:contentPart>
        </mc:Choice>
        <mc:Fallback>
          <p:pic>
            <p:nvPicPr>
              <p:cNvPr id="4" name="Ink 3">
                <a:extLst>
                  <a:ext uri="{FF2B5EF4-FFF2-40B4-BE49-F238E27FC236}">
                    <a16:creationId xmlns:a16="http://schemas.microsoft.com/office/drawing/2014/main" id="{642ABBB6-E351-2139-FDA5-13ACE1E6F1FC}"/>
                  </a:ext>
                </a:extLst>
              </p:cNvPr>
              <p:cNvPicPr/>
              <p:nvPr/>
            </p:nvPicPr>
            <p:blipFill>
              <a:blip r:embed="rId6"/>
              <a:stretch>
                <a:fillRect/>
              </a:stretch>
            </p:blipFill>
            <p:spPr>
              <a:xfrm>
                <a:off x="4625502" y="4662098"/>
                <a:ext cx="1200623" cy="857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E5BD413D-29DA-7FE8-5773-D22B1AF0DD30}"/>
                  </a:ext>
                </a:extLst>
              </p14:cNvPr>
              <p14:cNvContentPartPr/>
              <p14:nvPr/>
            </p14:nvContentPartPr>
            <p14:xfrm>
              <a:off x="4086953" y="4360778"/>
              <a:ext cx="1460880" cy="1149120"/>
            </p14:xfrm>
          </p:contentPart>
        </mc:Choice>
        <mc:Fallback>
          <p:pic>
            <p:nvPicPr>
              <p:cNvPr id="9" name="Ink 8">
                <a:extLst>
                  <a:ext uri="{FF2B5EF4-FFF2-40B4-BE49-F238E27FC236}">
                    <a16:creationId xmlns:a16="http://schemas.microsoft.com/office/drawing/2014/main" id="{E5BD413D-29DA-7FE8-5773-D22B1AF0DD30}"/>
                  </a:ext>
                </a:extLst>
              </p:cNvPr>
              <p:cNvPicPr/>
              <p:nvPr/>
            </p:nvPicPr>
            <p:blipFill>
              <a:blip r:embed="rId8"/>
              <a:stretch>
                <a:fillRect/>
              </a:stretch>
            </p:blipFill>
            <p:spPr>
              <a:xfrm>
                <a:off x="4050953" y="4324789"/>
                <a:ext cx="1532520" cy="122073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DE165B24-9BE5-D8B6-4E9F-8F42BF72F393}"/>
                  </a:ext>
                </a:extLst>
              </p14:cNvPr>
              <p14:cNvContentPartPr/>
              <p14:nvPr/>
            </p14:nvContentPartPr>
            <p14:xfrm>
              <a:off x="3404393" y="4385977"/>
              <a:ext cx="1757160" cy="897840"/>
            </p14:xfrm>
          </p:contentPart>
        </mc:Choice>
        <mc:Fallback>
          <p:pic>
            <p:nvPicPr>
              <p:cNvPr id="10" name="Ink 9">
                <a:extLst>
                  <a:ext uri="{FF2B5EF4-FFF2-40B4-BE49-F238E27FC236}">
                    <a16:creationId xmlns:a16="http://schemas.microsoft.com/office/drawing/2014/main" id="{DE165B24-9BE5-D8B6-4E9F-8F42BF72F393}"/>
                  </a:ext>
                </a:extLst>
              </p:cNvPr>
              <p:cNvPicPr/>
              <p:nvPr/>
            </p:nvPicPr>
            <p:blipFill>
              <a:blip r:embed="rId10"/>
              <a:stretch>
                <a:fillRect/>
              </a:stretch>
            </p:blipFill>
            <p:spPr>
              <a:xfrm>
                <a:off x="3368393" y="4349977"/>
                <a:ext cx="1828800" cy="96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9E77ACF8-FA9C-91E6-3361-8616028DDD61}"/>
                  </a:ext>
                </a:extLst>
              </p14:cNvPr>
              <p14:cNvContentPartPr/>
              <p14:nvPr/>
            </p14:nvContentPartPr>
            <p14:xfrm>
              <a:off x="1809750" y="9786937"/>
              <a:ext cx="23812" cy="23812"/>
            </p14:xfrm>
          </p:contentPart>
        </mc:Choice>
        <mc:Fallback>
          <p:pic>
            <p:nvPicPr>
              <p:cNvPr id="2" name="Ink 1">
                <a:extLst>
                  <a:ext uri="{FF2B5EF4-FFF2-40B4-BE49-F238E27FC236}">
                    <a16:creationId xmlns:a16="http://schemas.microsoft.com/office/drawing/2014/main" id="{9E77ACF8-FA9C-91E6-3361-8616028DDD61}"/>
                  </a:ext>
                </a:extLst>
              </p:cNvPr>
              <p:cNvPicPr/>
              <p:nvPr/>
            </p:nvPicPr>
            <p:blipFill>
              <a:blip r:embed="rId12"/>
              <a:stretch>
                <a:fillRect/>
              </a:stretch>
            </p:blipFill>
            <p:spPr>
              <a:xfrm>
                <a:off x="619150" y="8596337"/>
                <a:ext cx="2381200" cy="2381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0DB0431-1949-BE27-A270-EA1242E33556}"/>
                  </a:ext>
                </a:extLst>
              </p14:cNvPr>
              <p14:cNvContentPartPr/>
              <p14:nvPr/>
            </p14:nvContentPartPr>
            <p14:xfrm>
              <a:off x="8274945" y="5754620"/>
              <a:ext cx="929520" cy="703440"/>
            </p14:xfrm>
          </p:contentPart>
        </mc:Choice>
        <mc:Fallback>
          <p:pic>
            <p:nvPicPr>
              <p:cNvPr id="11" name="Ink 10">
                <a:extLst>
                  <a:ext uri="{FF2B5EF4-FFF2-40B4-BE49-F238E27FC236}">
                    <a16:creationId xmlns:a16="http://schemas.microsoft.com/office/drawing/2014/main" id="{70DB0431-1949-BE27-A270-EA1242E33556}"/>
                  </a:ext>
                </a:extLst>
              </p:cNvPr>
              <p:cNvPicPr/>
              <p:nvPr/>
            </p:nvPicPr>
            <p:blipFill>
              <a:blip r:embed="rId14"/>
              <a:stretch>
                <a:fillRect/>
              </a:stretch>
            </p:blipFill>
            <p:spPr>
              <a:xfrm>
                <a:off x="8238959" y="5718620"/>
                <a:ext cx="1001132" cy="775080"/>
              </a:xfrm>
              <a:prstGeom prst="rect">
                <a:avLst/>
              </a:prstGeom>
            </p:spPr>
          </p:pic>
        </mc:Fallback>
      </mc:AlternateContent>
    </p:spTree>
    <p:extLst>
      <p:ext uri="{BB962C8B-B14F-4D97-AF65-F5344CB8AC3E}">
        <p14:creationId xmlns:p14="http://schemas.microsoft.com/office/powerpoint/2010/main" val="2176712925"/>
      </p:ext>
    </p:extLst>
  </p:cSld>
  <p:clrMapOvr>
    <a:masterClrMapping/>
  </p:clrMapOvr>
  <mc:AlternateContent xmlns:mc="http://schemas.openxmlformats.org/markup-compatibility/2006">
    <mc:Choice xmlns:p14="http://schemas.microsoft.com/office/powerpoint/2010/main" Requires="p14">
      <p:transition spd="slow" p14:dur="2000" advTm="16716"/>
    </mc:Choice>
    <mc:Fallback>
      <p:transition spd="slow" advTm="167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6975"/>
            <a:ext cx="8596668" cy="5294387"/>
          </a:xfrm>
        </p:spPr>
        <p:txBody>
          <a:bodyPr vert="horz" lIns="91440" tIns="45720" rIns="91440" bIns="45720" rtlCol="0" anchor="t">
            <a:normAutofit lnSpcReduction="10000"/>
          </a:bodyPr>
          <a:lstStyle/>
          <a:p>
            <a:pPr>
              <a:lnSpc>
                <a:spcPct val="107000"/>
              </a:lnSpc>
              <a:spcAft>
                <a:spcPts val="800"/>
              </a:spcAft>
            </a:pPr>
            <a:r>
              <a:rPr lang="en-IE" sz="2200">
                <a:solidFill>
                  <a:srgbClr val="56204E"/>
                </a:solidFill>
                <a:latin typeface="Copperplate Gothic Light"/>
                <a:ea typeface="Calibri" panose="020F0502020204030204" pitchFamily="34" charset="0"/>
                <a:cs typeface="Times New Roman"/>
              </a:rPr>
              <a:t>Career prospects</a:t>
            </a:r>
            <a:endParaRPr lang="en-IE" sz="2200">
              <a:latin typeface="Copperplate Gothic Light"/>
              <a:ea typeface="Calibri" panose="020F0502020204030204" pitchFamily="34" charset="0"/>
              <a:cs typeface="Times New Roman"/>
            </a:endParaRPr>
          </a:p>
          <a:p>
            <a:pPr>
              <a:lnSpc>
                <a:spcPct val="107000"/>
              </a:lnSpc>
              <a:buFont typeface="Symbol" panose="05050102010706020507" pitchFamily="18" charset="2"/>
              <a:buChar char=""/>
            </a:pPr>
            <a:r>
              <a:rPr lang="en-IE">
                <a:latin typeface="Garamond"/>
                <a:ea typeface="Calibri" panose="020F0502020204030204" pitchFamily="34" charset="0"/>
                <a:cs typeface="Times New Roman"/>
              </a:rPr>
              <a:t>Working in Computing and ICT</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Software Development &amp; Programming</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Designing video games</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Cloud Computing</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Working with Big Data – monitoring online activities &amp; trends</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Manufacturing Hardware</a:t>
            </a:r>
          </a:p>
          <a:p>
            <a:pPr lvl="1">
              <a:lnSpc>
                <a:spcPct val="107000"/>
              </a:lnSpc>
              <a:buFont typeface="Symbol" panose="05050102010706020507" pitchFamily="18" charset="2"/>
              <a:buChar char=""/>
            </a:pPr>
            <a:r>
              <a:rPr lang="en-IE">
                <a:latin typeface="Garamond"/>
                <a:ea typeface="Calibri" panose="020F0502020204030204" pitchFamily="34" charset="0"/>
                <a:cs typeface="Times New Roman"/>
              </a:rPr>
              <a:t>AI</a:t>
            </a:r>
          </a:p>
          <a:p>
            <a:pPr>
              <a:lnSpc>
                <a:spcPct val="107000"/>
              </a:lnSpc>
              <a:buFont typeface="Symbol" panose="05050102010706020507" pitchFamily="18" charset="2"/>
              <a:buChar char=""/>
            </a:pPr>
            <a:r>
              <a:rPr lang="en-IE">
                <a:latin typeface="Garamond"/>
                <a:ea typeface="Calibri" panose="020F0502020204030204" pitchFamily="34" charset="0"/>
                <a:cs typeface="Times New Roman"/>
              </a:rPr>
              <a:t>Statistician/Actuary</a:t>
            </a:r>
          </a:p>
          <a:p>
            <a:pPr>
              <a:lnSpc>
                <a:spcPct val="107000"/>
              </a:lnSpc>
              <a:buFont typeface="Symbol" panose="05050102010706020507" pitchFamily="18" charset="2"/>
              <a:buChar char=""/>
            </a:pPr>
            <a:r>
              <a:rPr lang="en-IE">
                <a:latin typeface="Garamond"/>
                <a:ea typeface="Calibri" panose="020F0502020204030204" pitchFamily="34" charset="0"/>
                <a:cs typeface="Times New Roman"/>
              </a:rPr>
              <a:t>Data Analytics</a:t>
            </a:r>
          </a:p>
          <a:p>
            <a:pPr>
              <a:lnSpc>
                <a:spcPct val="107000"/>
              </a:lnSpc>
              <a:buFont typeface="Symbol" panose="05050102010706020507" pitchFamily="18" charset="2"/>
              <a:buChar char=""/>
            </a:pPr>
            <a:r>
              <a:rPr lang="en-IE">
                <a:latin typeface="Garamond"/>
                <a:ea typeface="Calibri" panose="020F0502020204030204" pitchFamily="34" charset="0"/>
                <a:cs typeface="Times New Roman"/>
              </a:rPr>
              <a:t>Engineering</a:t>
            </a:r>
          </a:p>
          <a:p>
            <a:pPr>
              <a:lnSpc>
                <a:spcPct val="107000"/>
              </a:lnSpc>
              <a:buFont typeface="Symbol" panose="05050102010706020507" pitchFamily="18" charset="2"/>
              <a:buChar char=""/>
            </a:pPr>
            <a:r>
              <a:rPr lang="en-GB">
                <a:latin typeface="Garamond"/>
                <a:ea typeface="Calibri" panose="020F0502020204030204" pitchFamily="34" charset="0"/>
                <a:cs typeface="Times New Roman"/>
              </a:rPr>
              <a:t>Skills are very transferable to a much broader range of career paths, the problem solving, logical thinking and programming skills developed in the course will be of value in many workplaces and activities.</a:t>
            </a:r>
            <a:endParaRPr lang="en-IE">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431713667"/>
      </p:ext>
    </p:extLst>
  </p:cSld>
  <p:clrMapOvr>
    <a:masterClrMapping/>
  </p:clrMapOvr>
  <mc:AlternateContent xmlns:mc="http://schemas.openxmlformats.org/markup-compatibility/2006">
    <mc:Choice xmlns:p14="http://schemas.microsoft.com/office/powerpoint/2010/main" Requires="p14">
      <p:transition spd="slow" p14:dur="2000" advTm="32453"/>
    </mc:Choice>
    <mc:Fallback>
      <p:transition spd="slow" advTm="324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5408"/>
          </a:xfrm>
        </p:spPr>
        <p:txBody>
          <a:bodyPr/>
          <a:lstStyle/>
          <a:p>
            <a:pPr algn="ctr"/>
            <a:r>
              <a:rPr lang="en-IE">
                <a:latin typeface="Copperplate Gothic Light" panose="020E0507020206020404" pitchFamily="34" charset="0"/>
              </a:rPr>
              <a:t>Accounting</a:t>
            </a:r>
          </a:p>
        </p:txBody>
      </p:sp>
      <p:sp>
        <p:nvSpPr>
          <p:cNvPr id="3" name="Content Placeholder 2"/>
          <p:cNvSpPr>
            <a:spLocks noGrp="1"/>
          </p:cNvSpPr>
          <p:nvPr>
            <p:ph idx="1"/>
          </p:nvPr>
        </p:nvSpPr>
        <p:spPr>
          <a:xfrm>
            <a:off x="677334" y="1275008"/>
            <a:ext cx="8596668" cy="5215943"/>
          </a:xfrm>
        </p:spPr>
        <p:txBody>
          <a:bodyPr>
            <a:normAutofit fontScale="92500" lnSpcReduction="20000"/>
          </a:bodyPr>
          <a:lstStyle/>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1500"/>
              <a:t>Students of accounting will be able to complete and understand: </a:t>
            </a:r>
          </a:p>
          <a:p>
            <a:r>
              <a:rPr lang="en-IE" sz="1500"/>
              <a:t>Company Final Accounts incl. manufacturing account</a:t>
            </a:r>
          </a:p>
          <a:p>
            <a:r>
              <a:rPr lang="en-IE" sz="1500"/>
              <a:t>Published Accounts</a:t>
            </a:r>
          </a:p>
          <a:p>
            <a:r>
              <a:rPr lang="en-IE" sz="1500"/>
              <a:t>Control Accounts – Creditors &amp; Debtors</a:t>
            </a:r>
          </a:p>
          <a:p>
            <a:r>
              <a:rPr lang="en-IE" sz="1500"/>
              <a:t>Revaluation/Depreciation of Fixed Assets</a:t>
            </a:r>
          </a:p>
          <a:p>
            <a:r>
              <a:rPr lang="en-IE" sz="1500"/>
              <a:t>Tabular Statement</a:t>
            </a:r>
          </a:p>
          <a:p>
            <a:r>
              <a:rPr lang="en-IE" sz="1500"/>
              <a:t>Correction of Errors &amp; Suspense Accounts</a:t>
            </a:r>
          </a:p>
          <a:p>
            <a:r>
              <a:rPr lang="en-IE" sz="1500"/>
              <a:t>Budgeting	</a:t>
            </a:r>
          </a:p>
          <a:p>
            <a:r>
              <a:rPr lang="en-IE" sz="1500"/>
              <a:t>Club Accounts</a:t>
            </a:r>
          </a:p>
          <a:p>
            <a:r>
              <a:rPr lang="en-IE" sz="1500"/>
              <a:t>Service Firm Accounts</a:t>
            </a:r>
          </a:p>
          <a:p>
            <a:r>
              <a:rPr lang="en-IE" sz="1500"/>
              <a:t>Farm Accounts</a:t>
            </a:r>
          </a:p>
          <a:p>
            <a:r>
              <a:rPr lang="en-IE" sz="1500"/>
              <a:t>Cash Flow Statements</a:t>
            </a:r>
          </a:p>
          <a:p>
            <a:r>
              <a:rPr lang="en-IE" sz="1500"/>
              <a:t>Job Costing</a:t>
            </a:r>
          </a:p>
          <a:p>
            <a:r>
              <a:rPr lang="en-IE" sz="1500"/>
              <a:t>Production Budgeting</a:t>
            </a:r>
          </a:p>
          <a:p>
            <a:r>
              <a:rPr lang="en-IE" sz="1500"/>
              <a:t>Interpretation/Analysis of Accounts</a:t>
            </a:r>
          </a:p>
          <a:p>
            <a:endParaRPr lang="en-IE"/>
          </a:p>
        </p:txBody>
      </p:sp>
    </p:spTree>
    <p:extLst>
      <p:ext uri="{BB962C8B-B14F-4D97-AF65-F5344CB8AC3E}">
        <p14:creationId xmlns:p14="http://schemas.microsoft.com/office/powerpoint/2010/main" val="4051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66670"/>
            <a:ext cx="9084852" cy="6156101"/>
          </a:xfrm>
        </p:spPr>
        <p:txBody>
          <a:bodyPr>
            <a:normAutofit fontScale="62500" lnSpcReduction="20000"/>
          </a:bodyPr>
          <a:lstStyle/>
          <a:p>
            <a:pPr>
              <a:lnSpc>
                <a:spcPct val="107000"/>
              </a:lnSpc>
              <a:spcAft>
                <a:spcPts val="800"/>
              </a:spcAft>
            </a:pPr>
            <a:r>
              <a:rPr lang="en-IE" sz="2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270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2200">
                <a:latin typeface="Garamond" panose="02020404030301010803" pitchFamily="18" charset="0"/>
                <a:ea typeface="Calibri" panose="020F0502020204030204" pitchFamily="34" charset="0"/>
                <a:cs typeface="Calibri" panose="020F0502020204030204" pitchFamily="34" charset="0"/>
              </a:rPr>
              <a:t>3 hour exam</a:t>
            </a:r>
            <a:endParaRPr lang="en-IE" sz="22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2200">
                <a:latin typeface="Garamond" panose="02020404030301010803" pitchFamily="18" charset="0"/>
                <a:ea typeface="Calibri" panose="020F0502020204030204" pitchFamily="34" charset="0"/>
                <a:cs typeface="Calibri" panose="020F0502020204030204" pitchFamily="34" charset="0"/>
              </a:rPr>
              <a:t>400 marks</a:t>
            </a:r>
            <a:endParaRPr lang="en-IE" sz="22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2200">
                <a:latin typeface="Garamond" panose="02020404030301010803" pitchFamily="18" charset="0"/>
                <a:ea typeface="Calibri" panose="020F0502020204030204" pitchFamily="34" charset="0"/>
                <a:cs typeface="Calibri" panose="020F0502020204030204" pitchFamily="34" charset="0"/>
              </a:rPr>
              <a:t>3 Sections:</a:t>
            </a:r>
            <a:endParaRPr lang="en-IE" sz="2200">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buFont typeface="Courier New" panose="02070309020205020404" pitchFamily="49" charset="0"/>
              <a:buChar char="o"/>
            </a:pPr>
            <a:r>
              <a:rPr lang="en-IE" sz="1900">
                <a:latin typeface="Garamond" panose="02020404030301010803" pitchFamily="18" charset="0"/>
                <a:ea typeface="Calibri" panose="020F0502020204030204" pitchFamily="34" charset="0"/>
                <a:cs typeface="Calibri" panose="020F0502020204030204" pitchFamily="34" charset="0"/>
              </a:rPr>
              <a:t>Section 1:  Financial Accounting – 30% of overall exam</a:t>
            </a:r>
            <a:endParaRPr lang="en-IE" sz="1900">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buFont typeface="Courier New" panose="02070309020205020404" pitchFamily="49" charset="0"/>
              <a:buChar char="o"/>
            </a:pPr>
            <a:r>
              <a:rPr lang="en-IE" sz="1900">
                <a:latin typeface="Garamond" panose="02020404030301010803" pitchFamily="18" charset="0"/>
                <a:ea typeface="Calibri" panose="020F0502020204030204" pitchFamily="34" charset="0"/>
                <a:cs typeface="Calibri" panose="020F0502020204030204" pitchFamily="34" charset="0"/>
              </a:rPr>
              <a:t>Section 2:  Financial Accounting – 50% of overall exam</a:t>
            </a:r>
            <a:endParaRPr lang="en-IE" sz="1900">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spcAft>
                <a:spcPts val="800"/>
              </a:spcAft>
              <a:buFont typeface="Courier New" panose="02070309020205020404" pitchFamily="49" charset="0"/>
              <a:buChar char="o"/>
            </a:pPr>
            <a:r>
              <a:rPr lang="en-IE" sz="1900">
                <a:latin typeface="Garamond" panose="02020404030301010803" pitchFamily="18" charset="0"/>
                <a:ea typeface="Calibri" panose="020F0502020204030204" pitchFamily="34" charset="0"/>
                <a:cs typeface="Calibri" panose="020F0502020204030204" pitchFamily="34" charset="0"/>
              </a:rPr>
              <a:t>Section 3:  Management Accounting – 20% of overall exam</a:t>
            </a:r>
            <a:endParaRPr lang="en-IE" sz="1900">
              <a:latin typeface="Garamond" panose="02020404030301010803" pitchFamily="18" charset="0"/>
              <a:ea typeface="Calibri" panose="020F0502020204030204" pitchFamily="34" charset="0"/>
              <a:cs typeface="Times New Roman" panose="02020603050405020304" pitchFamily="18" charset="0"/>
            </a:endParaRPr>
          </a:p>
          <a:p>
            <a:pPr marR="539750">
              <a:lnSpc>
                <a:spcPct val="107000"/>
              </a:lnSpc>
              <a:spcAft>
                <a:spcPts val="800"/>
              </a:spcAft>
            </a:pPr>
            <a:r>
              <a:rPr lang="en-IE" sz="2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2700">
              <a:latin typeface="Calibri" panose="020F0502020204030204" pitchFamily="34" charset="0"/>
              <a:ea typeface="Calibri" panose="020F0502020204030204" pitchFamily="34" charset="0"/>
              <a:cs typeface="Times New Roman" panose="02020603050405020304" pitchFamily="18" charset="0"/>
            </a:endParaRPr>
          </a:p>
          <a:p>
            <a:pPr marR="539750" lvl="0">
              <a:lnSpc>
                <a:spcPct val="120000"/>
              </a:lnSpc>
              <a:buFont typeface="Symbol" panose="05050102010706020507" pitchFamily="18" charset="2"/>
              <a:buChar char=""/>
            </a:pPr>
            <a:r>
              <a:rPr lang="en-IE" sz="2200">
                <a:latin typeface="Garamond" panose="02020404030301010803" pitchFamily="18" charset="0"/>
                <a:ea typeface="Calibri" panose="020F0502020204030204" pitchFamily="34" charset="0"/>
                <a:cs typeface="Times New Roman" panose="02020603050405020304" pitchFamily="18" charset="0"/>
              </a:rPr>
              <a:t>Accounting is a subject that suits the organized, methodical person who likes definite answers.</a:t>
            </a:r>
          </a:p>
          <a:p>
            <a:pPr marR="539750" lvl="0">
              <a:lnSpc>
                <a:spcPct val="120000"/>
              </a:lnSpc>
              <a:buFont typeface="Symbol" panose="05050102010706020507" pitchFamily="18" charset="2"/>
              <a:buChar char=""/>
            </a:pPr>
            <a:r>
              <a:rPr lang="en-IE" sz="2200">
                <a:latin typeface="Garamond" panose="02020404030301010803" pitchFamily="18" charset="0"/>
                <a:ea typeface="Calibri" panose="020F0502020204030204" pitchFamily="34" charset="0"/>
                <a:cs typeface="Times New Roman" panose="02020603050405020304" pitchFamily="18" charset="0"/>
              </a:rPr>
              <a:t>There are no prerequisites for the study of accounting - just an interest in working with figures. It is an advantage but not essential to have studied Business Studies at Junior Cert. </a:t>
            </a:r>
          </a:p>
          <a:p>
            <a:pPr marR="539750" lvl="0">
              <a:lnSpc>
                <a:spcPct val="120000"/>
              </a:lnSpc>
              <a:buFont typeface="Symbol" panose="05050102010706020507" pitchFamily="18" charset="2"/>
              <a:buChar char=""/>
            </a:pPr>
            <a:r>
              <a:rPr lang="en-IE" sz="2200">
                <a:solidFill>
                  <a:srgbClr val="000000"/>
                </a:solidFill>
                <a:latin typeface="Garamond" panose="02020404030301010803" pitchFamily="18" charset="0"/>
                <a:ea typeface="Calibri" panose="020F0502020204030204" pitchFamily="34" charset="0"/>
                <a:cs typeface="Calibri" panose="020F0502020204030204" pitchFamily="34" charset="0"/>
              </a:rPr>
              <a:t>The course is numerically based but theory and procedures must be learned also.</a:t>
            </a:r>
            <a:endParaRPr lang="en-IE" sz="22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20000"/>
              </a:lnSpc>
              <a:spcAft>
                <a:spcPts val="1800"/>
              </a:spcAft>
              <a:buFont typeface="Symbol" panose="05050102010706020507" pitchFamily="18" charset="2"/>
              <a:buChar char=""/>
            </a:pPr>
            <a:r>
              <a:rPr lang="en-IE" sz="2200">
                <a:solidFill>
                  <a:srgbClr val="000000"/>
                </a:solidFill>
                <a:latin typeface="Garamond" panose="02020404030301010803" pitchFamily="18" charset="0"/>
                <a:ea typeface="Calibri" panose="020F0502020204030204" pitchFamily="34" charset="0"/>
                <a:cs typeface="Calibri" panose="020F0502020204030204" pitchFamily="34" charset="0"/>
              </a:rPr>
              <a:t>While the student needs to be comfortable with numbers he or she does not need to be at higher maths level.</a:t>
            </a:r>
            <a:endParaRPr lang="en-IE" sz="22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20000"/>
              </a:lnSpc>
              <a:spcAft>
                <a:spcPts val="1800"/>
              </a:spcAft>
              <a:buFont typeface="Symbol" panose="05050102010706020507" pitchFamily="18" charset="2"/>
              <a:buChar char=""/>
            </a:pPr>
            <a:r>
              <a:rPr lang="en-IE" sz="2200">
                <a:solidFill>
                  <a:srgbClr val="000000"/>
                </a:solidFill>
                <a:latin typeface="Garamond" panose="02020404030301010803" pitchFamily="18" charset="0"/>
                <a:ea typeface="Calibri" panose="020F0502020204030204" pitchFamily="34" charset="0"/>
                <a:cs typeface="Calibri" panose="020F0502020204030204" pitchFamily="34" charset="0"/>
              </a:rPr>
              <a:t>This course offers a hard working student the real possibility of high grades because of the unambiguous nature of the questions. An organised student who likes order will be particularly suited to this course.</a:t>
            </a:r>
            <a:endParaRPr lang="en-IE" sz="2200">
              <a:latin typeface="Garamond" panose="02020404030301010803" pitchFamily="18"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10387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1369"/>
            <a:ext cx="9033336" cy="5229993"/>
          </a:xfrm>
        </p:spPr>
        <p:txBody>
          <a:bodyPr>
            <a:normAutofit/>
          </a:bodyPr>
          <a:lstStyle/>
          <a:p>
            <a:pPr marR="539750" lvl="0" algn="just">
              <a:lnSpc>
                <a:spcPct val="150000"/>
              </a:lnSpc>
              <a:spcAft>
                <a:spcPts val="1800"/>
              </a:spcAft>
              <a:buFont typeface="Symbol" panose="05050102010706020507" pitchFamily="18" charset="2"/>
              <a:buChar char=""/>
            </a:pPr>
            <a:r>
              <a:rPr lang="en-IE" sz="1500">
                <a:solidFill>
                  <a:srgbClr val="000000"/>
                </a:solidFill>
                <a:latin typeface="Garamond" panose="02020404030301010803" pitchFamily="18" charset="0"/>
                <a:ea typeface="Calibri" panose="020F0502020204030204" pitchFamily="34" charset="0"/>
                <a:cs typeface="Calibri" panose="020F0502020204030204" pitchFamily="34" charset="0"/>
              </a:rPr>
              <a:t>For those considering studying accounting, actuarial studies [analysing the financial consequences of risk] or finance after the Leaving Cert it would be unwise to leave accounting out of their subject choice. It is also be an important subject choice for those thinking of starting their own business.  </a:t>
            </a:r>
            <a:endParaRPr lang="en-IE" sz="1500">
              <a:latin typeface="Garamond" panose="02020404030301010803" pitchFamily="18" charset="0"/>
              <a:ea typeface="Calibri" panose="020F0502020204030204" pitchFamily="34" charset="0"/>
              <a:cs typeface="Times New Roman" panose="02020603050405020304" pitchFamily="18" charset="0"/>
            </a:endParaRPr>
          </a:p>
          <a:p>
            <a:pPr marR="539750" lvl="0" algn="just">
              <a:lnSpc>
                <a:spcPct val="150000"/>
              </a:lnSpc>
              <a:spcAft>
                <a:spcPts val="1800"/>
              </a:spcAft>
              <a:buFont typeface="Symbol" panose="05050102010706020507" pitchFamily="18" charset="2"/>
              <a:buChar char=""/>
            </a:pPr>
            <a:r>
              <a:rPr lang="en-IE" sz="1500">
                <a:solidFill>
                  <a:srgbClr val="000000"/>
                </a:solidFill>
                <a:latin typeface="Garamond" panose="02020404030301010803" pitchFamily="18" charset="0"/>
                <a:ea typeface="Calibri" panose="020F0502020204030204" pitchFamily="34" charset="0"/>
                <a:cs typeface="Calibri" panose="020F0502020204030204" pitchFamily="34" charset="0"/>
              </a:rPr>
              <a:t>While not required specifically for studying any third level college course, it is recommended if Accountancy is the career path you want to follow.</a:t>
            </a:r>
            <a:r>
              <a:rPr lang="en-IE" sz="1500" b="1">
                <a:solidFill>
                  <a:srgbClr val="000000"/>
                </a:solidFill>
                <a:latin typeface="Garamond" panose="02020404030301010803" pitchFamily="18" charset="0"/>
                <a:ea typeface="Calibri" panose="020F0502020204030204" pitchFamily="34" charset="0"/>
                <a:cs typeface="Calibri" panose="020F0502020204030204" pitchFamily="34" charset="0"/>
              </a:rPr>
              <a:t> </a:t>
            </a:r>
            <a:endParaRPr lang="en-IE" sz="150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Calibri" panose="020F0502020204030204" pitchFamily="34" charset="0"/>
              </a:rPr>
              <a:t>Accountancy &amp; Taxation</a:t>
            </a:r>
            <a:endParaRPr lang="en-IE" sz="14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Calibri" panose="020F0502020204030204" pitchFamily="34" charset="0"/>
              </a:rPr>
              <a:t>Sales, Retail &amp; Purchasing</a:t>
            </a:r>
            <a:endParaRPr lang="en-IE" sz="14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Calibri" panose="020F0502020204030204" pitchFamily="34" charset="0"/>
              </a:rPr>
              <a:t>Banking &amp; Financial Services</a:t>
            </a:r>
            <a:endParaRPr lang="en-IE" sz="14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Calibri" panose="020F0502020204030204" pitchFamily="34" charset="0"/>
              </a:rPr>
              <a:t>Business Management</a:t>
            </a:r>
            <a:endParaRPr lang="en-IE" sz="1400">
              <a:latin typeface="Garamond" panose="02020404030301010803" pitchFamily="18"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333366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8246-019B-465E-B8D4-ACA37AEE709C}"/>
              </a:ext>
            </a:extLst>
          </p:cNvPr>
          <p:cNvSpPr>
            <a:spLocks noGrp="1"/>
          </p:cNvSpPr>
          <p:nvPr>
            <p:ph type="title"/>
          </p:nvPr>
        </p:nvSpPr>
        <p:spPr>
          <a:xfrm>
            <a:off x="677334" y="609600"/>
            <a:ext cx="8596668" cy="524608"/>
          </a:xfrm>
        </p:spPr>
        <p:txBody>
          <a:bodyPr>
            <a:normAutofit fontScale="90000"/>
          </a:bodyPr>
          <a:lstStyle/>
          <a:p>
            <a:pPr algn="ctr"/>
            <a:r>
              <a:rPr lang="en-GB">
                <a:latin typeface="Copperplate Gothic Light" panose="020E0507020206020404" pitchFamily="34" charset="0"/>
              </a:rPr>
              <a:t>AGRICULTURAL SCIENCE</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D4FF1474-347D-4EDA-92B4-FD3CFB7155C4}"/>
              </a:ext>
            </a:extLst>
          </p:cNvPr>
          <p:cNvSpPr>
            <a:spLocks noGrp="1"/>
          </p:cNvSpPr>
          <p:nvPr>
            <p:ph idx="1"/>
          </p:nvPr>
        </p:nvSpPr>
        <p:spPr>
          <a:xfrm>
            <a:off x="677334" y="1389184"/>
            <a:ext cx="8596668" cy="5002823"/>
          </a:xfrm>
        </p:spPr>
        <p:txBody>
          <a:bodyPr>
            <a:normAutofit lnSpcReduction="10000"/>
          </a:bodyPr>
          <a:lstStyle/>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Unit 1: Soils – Chemical and Physical Properties, Management, Formation and Classification</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Unit 2: Animals – Physiology, Systems, Management and Husbandry</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Unit 3: Crops – Plant Physiology, Classification and Identification, Establishment, Management and Harvesting</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22 Practical Activities</a:t>
            </a:r>
            <a:endParaRPr lang="en-IE"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Exam worth 75% of final grade</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Section A: Answer 10 short questions</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Section B: Answer 4 long questions</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Coursework worth 25% of final grade - Individual Investigative Study </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Thematic Topic Set by State Exam Commission – collect and process data, evaluate evidence and develop arguments.</a:t>
            </a:r>
            <a:endParaRPr lang="en-IE" sz="15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960665834"/>
      </p:ext>
    </p:extLst>
  </p:cSld>
  <p:clrMapOvr>
    <a:masterClrMapping/>
  </p:clrMapOvr>
  <mc:AlternateContent xmlns:mc="http://schemas.openxmlformats.org/markup-compatibility/2006">
    <mc:Choice xmlns:p14="http://schemas.microsoft.com/office/powerpoint/2010/main" Requires="p14">
      <p:transition spd="slow" p14:dur="2000" advTm="126930"/>
    </mc:Choice>
    <mc:Fallback>
      <p:transition spd="slow" advTm="1269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556E4-F008-46D2-9FE6-7553437E7014}"/>
              </a:ext>
            </a:extLst>
          </p:cNvPr>
          <p:cNvSpPr>
            <a:spLocks noGrp="1"/>
          </p:cNvSpPr>
          <p:nvPr>
            <p:ph idx="1"/>
          </p:nvPr>
        </p:nvSpPr>
        <p:spPr>
          <a:xfrm>
            <a:off x="677334" y="1046285"/>
            <a:ext cx="8596668" cy="4995077"/>
          </a:xfrm>
        </p:spPr>
        <p:txBody>
          <a:bodyPr>
            <a:normAutofit fontScale="92500" lnSpcReduction="10000"/>
          </a:bodyPr>
          <a:lstStyle/>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Some experience of farming is beneficial.</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Very science heavy course – Students should have a good understanding of Junior Cycle Science</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Each student must have an aptitude for and interest in laboratory work.</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A considerable amount of learning and study is necessary to do well in this subject</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Overlapping content with both Biology and Geography.</a:t>
            </a:r>
            <a:endParaRPr lang="en-IE"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Farming, Horticulture and Forestry</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Biological, Chemical and Pharmaceutical Sciences</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Engineering, Manufacturing and Energy</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Animals and Veterinary Science</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Earth and Environment</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Biomedical Technologies and </a:t>
            </a:r>
            <a:r>
              <a:rPr lang="en-IE" sz="1500" err="1">
                <a:latin typeface="Garamond" panose="02020404030301010803" pitchFamily="18" charset="0"/>
                <a:ea typeface="Calibri" panose="020F0502020204030204" pitchFamily="34" charset="0"/>
                <a:cs typeface="Times New Roman" panose="02020603050405020304" pitchFamily="18" charset="0"/>
              </a:rPr>
              <a:t>Medtech</a:t>
            </a:r>
            <a:endParaRPr lang="en-IE" sz="15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3885754366"/>
      </p:ext>
    </p:extLst>
  </p:cSld>
  <p:clrMapOvr>
    <a:masterClrMapping/>
  </p:clrMapOvr>
  <mc:AlternateContent xmlns:mc="http://schemas.openxmlformats.org/markup-compatibility/2006">
    <mc:Choice xmlns:p14="http://schemas.microsoft.com/office/powerpoint/2010/main" Requires="p14">
      <p:transition spd="slow" p14:dur="2000" advTm="97602"/>
    </mc:Choice>
    <mc:Fallback>
      <p:transition spd="slow" advTm="976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8246-019B-465E-B8D4-ACA37AEE709C}"/>
              </a:ext>
            </a:extLst>
          </p:cNvPr>
          <p:cNvSpPr>
            <a:spLocks noGrp="1"/>
          </p:cNvSpPr>
          <p:nvPr>
            <p:ph type="title"/>
          </p:nvPr>
        </p:nvSpPr>
        <p:spPr/>
        <p:txBody>
          <a:bodyPr>
            <a:normAutofit/>
          </a:bodyPr>
          <a:lstStyle/>
          <a:p>
            <a:pPr algn="ctr"/>
            <a:r>
              <a:rPr kumimoji="0" lang="en-GB" sz="3600" b="0" i="0" u="none" strike="noStrike" kern="1200" cap="none" spc="0" normalizeH="0" baseline="0" noProof="0">
                <a:ln>
                  <a:noFill/>
                </a:ln>
                <a:solidFill>
                  <a:srgbClr val="92278F"/>
                </a:solidFill>
                <a:effectLst/>
                <a:uLnTx/>
                <a:uFillTx/>
                <a:latin typeface="Copperplate Gothic Light" panose="020E0507020206020404" pitchFamily="34" charset="0"/>
                <a:ea typeface="+mj-ea"/>
                <a:cs typeface="+mj-cs"/>
              </a:rPr>
              <a:t>APPLIED MATHS</a:t>
            </a:r>
            <a:endParaRPr lang="en-IE">
              <a:latin typeface="Copperplate Gothic Light" panose="020E0507020206020404" pitchFamily="34" charset="0"/>
            </a:endParaRPr>
          </a:p>
        </p:txBody>
      </p:sp>
      <p:sp>
        <p:nvSpPr>
          <p:cNvPr id="4" name="Text Placeholder 3">
            <a:extLst>
              <a:ext uri="{FF2B5EF4-FFF2-40B4-BE49-F238E27FC236}">
                <a16:creationId xmlns:a16="http://schemas.microsoft.com/office/drawing/2014/main" id="{7B162B5D-E6DF-9F2B-4560-AD8EAC2C0521}"/>
              </a:ext>
            </a:extLst>
          </p:cNvPr>
          <p:cNvSpPr>
            <a:spLocks noGrp="1"/>
          </p:cNvSpPr>
          <p:nvPr>
            <p:ph type="body" idx="1"/>
          </p:nvPr>
        </p:nvSpPr>
        <p:spPr>
          <a:xfrm>
            <a:off x="824428" y="1324642"/>
            <a:ext cx="4185623" cy="576262"/>
          </a:xfrm>
        </p:spPr>
        <p:txBody>
          <a:bodyPr/>
          <a:lstStyle/>
          <a:p>
            <a:pPr marL="342900" indent="-342900">
              <a:buFont typeface="Wingdings" charset="2"/>
              <a:buChar char="Ø"/>
            </a:pPr>
            <a:r>
              <a:rPr lang="en-GB"/>
              <a:t>Subject Content</a:t>
            </a:r>
          </a:p>
        </p:txBody>
      </p:sp>
      <p:sp>
        <p:nvSpPr>
          <p:cNvPr id="3" name="Content Placeholder 2">
            <a:extLst>
              <a:ext uri="{FF2B5EF4-FFF2-40B4-BE49-F238E27FC236}">
                <a16:creationId xmlns:a16="http://schemas.microsoft.com/office/drawing/2014/main" id="{D4FF1474-347D-4EDA-92B4-FD3CFB7155C4}"/>
              </a:ext>
            </a:extLst>
          </p:cNvPr>
          <p:cNvSpPr>
            <a:spLocks noGrp="1"/>
          </p:cNvSpPr>
          <p:nvPr>
            <p:ph sz="half" idx="2"/>
          </p:nvPr>
        </p:nvSpPr>
        <p:spPr>
          <a:xfrm>
            <a:off x="908062" y="1380513"/>
            <a:ext cx="4185623" cy="5209117"/>
          </a:xfrm>
        </p:spPr>
        <p:txBody>
          <a:bodyPr vert="horz" lIns="91440" tIns="45720" rIns="91440" bIns="45720" rtlCol="0" anchor="t">
            <a:normAutofit/>
          </a:bodyPr>
          <a:lstStyle/>
          <a:p>
            <a:pPr marL="0" indent="0">
              <a:lnSpc>
                <a:spcPct val="107000"/>
              </a:lnSpc>
              <a:spcAft>
                <a:spcPts val="800"/>
              </a:spcAft>
              <a:buNone/>
            </a:pPr>
            <a:endParaRPr lang="en-IE">
              <a:solidFill>
                <a:srgbClr val="56204E"/>
              </a:solidFill>
              <a:latin typeface="Copperplate Gothic Light"/>
              <a:ea typeface="Calibri" panose="020F0502020204030204" pitchFamily="34" charset="0"/>
              <a:cs typeface="Times New Roman" panose="02020603050405020304" pitchFamily="18" charset="0"/>
            </a:endParaRP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Units and Vectors</a:t>
            </a: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Uniform Acceleration</a:t>
            </a: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Projectiles </a:t>
            </a: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Newton’s Laws and Connected Particles</a:t>
            </a: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Work, Power, Energy and Momentum</a:t>
            </a:r>
          </a:p>
          <a:p>
            <a:pPr marL="91440" marR="0" lvl="0" indent="-91440" algn="l" defTabSz="914400" rtl="0" eaLnBrk="1" fontAlgn="auto" latinLnBrk="0" hangingPunct="1">
              <a:lnSpc>
                <a:spcPct val="110000"/>
              </a:lnSpc>
              <a:spcBef>
                <a:spcPts val="1200"/>
              </a:spcBef>
              <a:spcAft>
                <a:spcPts val="200"/>
              </a:spcAft>
              <a:buClr>
                <a:srgbClr val="EC7016"/>
              </a:buClr>
              <a:buSzPct val="100000"/>
              <a:buFont typeface="Arial" panose="020B0604020202020204" pitchFamily="34" charset="0"/>
              <a:buChar char="•"/>
              <a:tabLst/>
              <a:defRPr/>
            </a:pPr>
            <a:r>
              <a:rPr kumimoji="0" lang="en-IE" sz="1500" b="0" i="0" u="none" strike="noStrike" kern="1200" cap="none" spc="0" normalizeH="0" baseline="0" noProof="0">
                <a:ln>
                  <a:noFill/>
                </a:ln>
                <a:solidFill>
                  <a:prstClr val="black">
                    <a:lumMod val="75000"/>
                    <a:lumOff val="25000"/>
                  </a:prstClr>
                </a:solidFill>
                <a:effectLst/>
                <a:uLnTx/>
                <a:uFillTx/>
                <a:latin typeface="Garamond" panose="02020404030301010803" pitchFamily="18" charset="0"/>
                <a:ea typeface="+mn-ea"/>
                <a:cs typeface="+mn-cs"/>
              </a:rPr>
              <a:t>Impacts and Collisions</a:t>
            </a:r>
          </a:p>
          <a:p>
            <a:pPr marL="91440" indent="-91440">
              <a:lnSpc>
                <a:spcPct val="110000"/>
              </a:lnSpc>
              <a:spcBef>
                <a:spcPts val="1200"/>
              </a:spcBef>
              <a:spcAft>
                <a:spcPts val="200"/>
              </a:spcAft>
              <a:buClr>
                <a:srgbClr val="EC7016"/>
              </a:buClr>
              <a:buSzPct val="100000"/>
              <a:buFont typeface="Arial" panose="020B0604020202020204" pitchFamily="34" charset="0"/>
              <a:buChar char="•"/>
            </a:pPr>
            <a:r>
              <a:rPr lang="en-IE" sz="1500">
                <a:solidFill>
                  <a:prstClr val="black">
                    <a:lumMod val="75000"/>
                    <a:lumOff val="25000"/>
                  </a:prstClr>
                </a:solidFill>
                <a:latin typeface="Garamond"/>
                <a:ea typeface="Calibri" panose="020F0502020204030204" pitchFamily="34" charset="0"/>
                <a:cs typeface="Times New Roman"/>
              </a:rPr>
              <a:t>Motion in a Circle</a:t>
            </a:r>
            <a:endParaRPr lang="en-IE" sz="1500">
              <a:solidFill>
                <a:prstClr val="black">
                  <a:lumMod val="75000"/>
                  <a:lumOff val="25000"/>
                </a:prstClr>
              </a:solidFill>
              <a:latin typeface="Garamond"/>
              <a:ea typeface="Calibri" panose="020F0502020204030204" pitchFamily="34" charset="0"/>
              <a:cs typeface="Times New Roman" panose="02020603050405020304" pitchFamily="18" charset="0"/>
            </a:endParaRPr>
          </a:p>
          <a:p>
            <a:pPr marL="91440" indent="-91440" defTabSz="914400">
              <a:lnSpc>
                <a:spcPct val="110000"/>
              </a:lnSpc>
              <a:spcBef>
                <a:spcPts val="1200"/>
              </a:spcBef>
              <a:spcAft>
                <a:spcPts val="200"/>
              </a:spcAft>
              <a:buClr>
                <a:srgbClr val="EC7016"/>
              </a:buClr>
              <a:buSzPct val="100000"/>
              <a:buFont typeface="Arial" panose="020B0604020202020204" pitchFamily="34" charset="0"/>
              <a:buChar char="•"/>
              <a:defRPr/>
            </a:pPr>
            <a:r>
              <a:rPr lang="en-IE" sz="1500">
                <a:solidFill>
                  <a:prstClr val="black">
                    <a:lumMod val="75000"/>
                    <a:lumOff val="25000"/>
                  </a:prstClr>
                </a:solidFill>
                <a:latin typeface="Garamond"/>
                <a:cs typeface="Times New Roman"/>
              </a:rPr>
              <a:t>Difference Equations</a:t>
            </a:r>
            <a:endParaRPr lang="en-IE" sz="1500" b="0" i="0" u="none" strike="noStrike" kern="1200" cap="none" spc="0" normalizeH="0" baseline="0" noProof="0">
              <a:ln>
                <a:noFill/>
              </a:ln>
              <a:solidFill>
                <a:prstClr val="black">
                  <a:lumMod val="75000"/>
                  <a:lumOff val="25000"/>
                </a:prstClr>
              </a:solidFill>
              <a:effectLst/>
              <a:uLnTx/>
              <a:uFillTx/>
              <a:latin typeface="Garamond"/>
              <a:cs typeface="Times New Roman" panose="02020603050405020304" pitchFamily="18" charset="0"/>
            </a:endParaRPr>
          </a:p>
          <a:p>
            <a:pPr marL="91440" indent="-91440">
              <a:lnSpc>
                <a:spcPct val="110000"/>
              </a:lnSpc>
              <a:spcBef>
                <a:spcPts val="1200"/>
              </a:spcBef>
              <a:spcAft>
                <a:spcPts val="200"/>
              </a:spcAft>
              <a:buClr>
                <a:srgbClr val="EC7016"/>
              </a:buClr>
              <a:buSzPct val="100000"/>
              <a:buFont typeface="Arial" panose="020B0604020202020204" pitchFamily="34" charset="0"/>
              <a:buChar char="•"/>
            </a:pPr>
            <a:r>
              <a:rPr lang="en-IE" sz="1500">
                <a:solidFill>
                  <a:prstClr val="black">
                    <a:lumMod val="75000"/>
                    <a:lumOff val="25000"/>
                  </a:prstClr>
                </a:solidFill>
                <a:latin typeface="Garamond"/>
                <a:cs typeface="Times New Roman"/>
              </a:rPr>
              <a:t>Differential Equations</a:t>
            </a:r>
            <a:endParaRPr lang="en-IE" sz="1500">
              <a:solidFill>
                <a:prstClr val="black">
                  <a:lumMod val="75000"/>
                  <a:lumOff val="25000"/>
                </a:prstClr>
              </a:solidFill>
              <a:latin typeface="Garamond"/>
              <a:cs typeface="Times New Roman" panose="02020603050405020304" pitchFamily="18" charset="0"/>
            </a:endParaRPr>
          </a:p>
          <a:p>
            <a:pPr marL="91440" indent="-91440">
              <a:lnSpc>
                <a:spcPct val="110000"/>
              </a:lnSpc>
              <a:spcBef>
                <a:spcPts val="1200"/>
              </a:spcBef>
              <a:spcAft>
                <a:spcPts val="200"/>
              </a:spcAft>
              <a:buClr>
                <a:srgbClr val="EC7016"/>
              </a:buClr>
              <a:buSzPct val="100000"/>
              <a:buFont typeface="Arial" panose="020B0604020202020204" pitchFamily="34" charset="0"/>
              <a:buChar char="•"/>
            </a:pPr>
            <a:r>
              <a:rPr lang="en-IE" sz="1500">
                <a:solidFill>
                  <a:prstClr val="black">
                    <a:lumMod val="75000"/>
                    <a:lumOff val="25000"/>
                  </a:prstClr>
                </a:solidFill>
                <a:latin typeface="Garamond"/>
                <a:cs typeface="Times New Roman"/>
              </a:rPr>
              <a:t>Networks and Graphs</a:t>
            </a:r>
            <a:endParaRPr lang="en-IE" sz="1500">
              <a:solidFill>
                <a:prstClr val="black">
                  <a:lumMod val="75000"/>
                  <a:lumOff val="25000"/>
                </a:prstClr>
              </a:solidFill>
              <a:latin typeface="Garamond"/>
              <a:cs typeface="Times New Roman" panose="02020603050405020304" pitchFamily="18" charset="0"/>
            </a:endParaRPr>
          </a:p>
          <a:p>
            <a:pPr marL="91440" indent="-91440">
              <a:lnSpc>
                <a:spcPct val="110000"/>
              </a:lnSpc>
              <a:spcBef>
                <a:spcPts val="1200"/>
              </a:spcBef>
              <a:spcAft>
                <a:spcPts val="200"/>
              </a:spcAft>
              <a:buClr>
                <a:srgbClr val="EC7016"/>
              </a:buClr>
              <a:buSzPct val="100000"/>
              <a:buFont typeface="Arial" panose="020B0604020202020204" pitchFamily="34" charset="0"/>
              <a:buChar char="•"/>
            </a:pPr>
            <a:r>
              <a:rPr lang="en-IE" sz="1500">
                <a:solidFill>
                  <a:prstClr val="black">
                    <a:lumMod val="75000"/>
                    <a:lumOff val="25000"/>
                  </a:prstClr>
                </a:solidFill>
                <a:latin typeface="Garamond"/>
                <a:cs typeface="Times New Roman"/>
              </a:rPr>
              <a:t>Optimal Paths</a:t>
            </a:r>
            <a:endParaRPr lang="en-IE" sz="1500">
              <a:solidFill>
                <a:prstClr val="black">
                  <a:lumMod val="75000"/>
                  <a:lumOff val="25000"/>
                </a:prstClr>
              </a:solidFill>
              <a:latin typeface="Garamond"/>
              <a:cs typeface="Times New Roman" panose="02020603050405020304" pitchFamily="18" charset="0"/>
            </a:endParaRPr>
          </a:p>
          <a:p>
            <a:pPr marL="91440" indent="-91440">
              <a:lnSpc>
                <a:spcPct val="110000"/>
              </a:lnSpc>
              <a:spcBef>
                <a:spcPts val="1200"/>
              </a:spcBef>
              <a:spcAft>
                <a:spcPts val="200"/>
              </a:spcAft>
              <a:buClr>
                <a:srgbClr val="EC7016"/>
              </a:buClr>
              <a:buSzPct val="100000"/>
              <a:buFont typeface="Arial" panose="020B0604020202020204" pitchFamily="34" charset="0"/>
              <a:buChar char="•"/>
            </a:pPr>
            <a:endParaRPr lang="en-IE" sz="1500">
              <a:solidFill>
                <a:srgbClr val="404040"/>
              </a:solidFill>
              <a:latin typeface="Garamond"/>
              <a:cs typeface="Times New Roman" panose="02020603050405020304" pitchFamily="18" charset="0"/>
            </a:endParaRPr>
          </a:p>
          <a:p>
            <a:pPr marL="91440" indent="-91440">
              <a:lnSpc>
                <a:spcPct val="110000"/>
              </a:lnSpc>
              <a:spcBef>
                <a:spcPts val="1200"/>
              </a:spcBef>
              <a:spcAft>
                <a:spcPts val="200"/>
              </a:spcAft>
              <a:buClr>
                <a:srgbClr val="EC7016"/>
              </a:buClr>
              <a:buSzPct val="100000"/>
              <a:buFont typeface="Arial" panose="020B0604020202020204" pitchFamily="34" charset="0"/>
              <a:buChar char="•"/>
            </a:pPr>
            <a:endParaRPr lang="en-IE" sz="1500">
              <a:solidFill>
                <a:srgbClr val="404040"/>
              </a:solidFill>
              <a:latin typeface="Garamond"/>
              <a:cs typeface="Times New Roman" panose="02020603050405020304" pitchFamily="18" charset="0"/>
            </a:endParaRPr>
          </a:p>
          <a:p>
            <a:pPr>
              <a:lnSpc>
                <a:spcPct val="107000"/>
              </a:lnSpc>
              <a:spcAft>
                <a:spcPts val="800"/>
              </a:spcAft>
              <a:buClr>
                <a:srgbClr val="92278F"/>
              </a:buClr>
            </a:pPr>
            <a:endParaRPr lang="en-IE">
              <a:solidFill>
                <a:srgbClr val="56204E"/>
              </a:solidFill>
              <a:latin typeface="Copperplate Gothic Light"/>
              <a:cs typeface="Times New Roman" panose="02020603050405020304" pitchFamily="18" charset="0"/>
            </a:endParaRPr>
          </a:p>
          <a:p>
            <a:pPr marL="0" indent="0">
              <a:lnSpc>
                <a:spcPct val="110000"/>
              </a:lnSpc>
              <a:spcBef>
                <a:spcPts val="1200"/>
              </a:spcBef>
              <a:spcAft>
                <a:spcPts val="200"/>
              </a:spcAft>
              <a:buClr>
                <a:srgbClr val="EC7016"/>
              </a:buClr>
              <a:buSzPct val="100000"/>
              <a:buNone/>
            </a:pPr>
            <a:endParaRPr lang="en-IE" sz="1500">
              <a:latin typeface="Garamond" panose="02020404030301010803" pitchFamily="18" charset="0"/>
            </a:endParaRPr>
          </a:p>
          <a:p>
            <a:endParaRPr lang="en-IE"/>
          </a:p>
        </p:txBody>
      </p:sp>
      <p:sp>
        <p:nvSpPr>
          <p:cNvPr id="5" name="Text Placeholder 4">
            <a:extLst>
              <a:ext uri="{FF2B5EF4-FFF2-40B4-BE49-F238E27FC236}">
                <a16:creationId xmlns:a16="http://schemas.microsoft.com/office/drawing/2014/main" id="{92299A0A-D037-D302-52E1-0E4749ACFB1E}"/>
              </a:ext>
            </a:extLst>
          </p:cNvPr>
          <p:cNvSpPr>
            <a:spLocks noGrp="1"/>
          </p:cNvSpPr>
          <p:nvPr>
            <p:ph type="body" sz="quarter" idx="3"/>
          </p:nvPr>
        </p:nvSpPr>
        <p:spPr>
          <a:xfrm>
            <a:off x="5153432" y="1380398"/>
            <a:ext cx="4185618" cy="576262"/>
          </a:xfrm>
        </p:spPr>
        <p:txBody>
          <a:bodyPr/>
          <a:lstStyle/>
          <a:p>
            <a:r>
              <a:rPr lang="en-GB"/>
              <a:t>Exam Structure</a:t>
            </a:r>
          </a:p>
        </p:txBody>
      </p:sp>
      <p:sp>
        <p:nvSpPr>
          <p:cNvPr id="6" name="Content Placeholder 5">
            <a:extLst>
              <a:ext uri="{FF2B5EF4-FFF2-40B4-BE49-F238E27FC236}">
                <a16:creationId xmlns:a16="http://schemas.microsoft.com/office/drawing/2014/main" id="{B20754C8-B50D-4BDA-EAD6-E8F83A34744C}"/>
              </a:ext>
            </a:extLst>
          </p:cNvPr>
          <p:cNvSpPr>
            <a:spLocks noGrp="1"/>
          </p:cNvSpPr>
          <p:nvPr>
            <p:ph sz="quarter" idx="4"/>
          </p:nvPr>
        </p:nvSpPr>
        <p:spPr>
          <a:xfrm>
            <a:off x="5153433" y="2021708"/>
            <a:ext cx="4185617" cy="3304117"/>
          </a:xfrm>
        </p:spPr>
        <p:txBody>
          <a:bodyPr vert="horz" lIns="91440" tIns="45720" rIns="91440" bIns="45720" rtlCol="0" anchor="t">
            <a:normAutofit/>
          </a:bodyPr>
          <a:lstStyle/>
          <a:p>
            <a:pPr>
              <a:buFont typeface="Arial" charset="2"/>
              <a:buChar char="•"/>
            </a:pPr>
            <a:r>
              <a:rPr lang="en-GB" sz="1500">
                <a:latin typeface="Garamond"/>
              </a:rPr>
              <a:t>2.5 Hour Exam (80%)</a:t>
            </a:r>
            <a:endParaRPr lang="en-US" sz="1500">
              <a:latin typeface="Garamond"/>
            </a:endParaRPr>
          </a:p>
          <a:p>
            <a:pPr>
              <a:buFont typeface="Arial" charset="2"/>
              <a:buChar char="•"/>
            </a:pPr>
            <a:r>
              <a:rPr lang="en-GB" sz="1500">
                <a:latin typeface="Garamond"/>
              </a:rPr>
              <a:t>Mathematical Modelling Project (20%)</a:t>
            </a:r>
          </a:p>
          <a:p>
            <a:pPr marL="285750" indent="-285750">
              <a:buFont typeface="Arial" charset="2"/>
              <a:buChar char="•"/>
            </a:pPr>
            <a:r>
              <a:rPr lang="en-GB" sz="1500">
                <a:latin typeface="Garamond"/>
              </a:rPr>
              <a:t>Previous projects include:</a:t>
            </a:r>
          </a:p>
          <a:p>
            <a:pPr marL="285750" indent="-285750">
              <a:buFont typeface="Arial" charset="2"/>
              <a:buChar char="•"/>
            </a:pPr>
            <a:r>
              <a:rPr lang="en-GB" sz="1500">
                <a:latin typeface="Garamond"/>
              </a:rPr>
              <a:t>Projectile motion in a sport (2023)</a:t>
            </a:r>
          </a:p>
          <a:p>
            <a:pPr marL="285750" indent="-285750">
              <a:buFont typeface="Arial" charset="2"/>
              <a:buChar char="•"/>
            </a:pPr>
            <a:r>
              <a:rPr lang="en-GB" sz="1500">
                <a:latin typeface="Garamond"/>
              </a:rPr>
              <a:t>Model an aspect of roller coaster motion (2024)</a:t>
            </a:r>
          </a:p>
          <a:p>
            <a:pPr marL="285750" indent="-285750">
              <a:buFont typeface="Arial" charset="2"/>
              <a:buChar char="•"/>
            </a:pPr>
            <a:endParaRPr lang="en-GB" sz="1500">
              <a:latin typeface="Garamond"/>
            </a:endParaRPr>
          </a:p>
        </p:txBody>
      </p:sp>
    </p:spTree>
    <p:extLst>
      <p:ext uri="{BB962C8B-B14F-4D97-AF65-F5344CB8AC3E}">
        <p14:creationId xmlns:p14="http://schemas.microsoft.com/office/powerpoint/2010/main" val="2758522858"/>
      </p:ext>
    </p:extLst>
  </p:cSld>
  <p:clrMapOvr>
    <a:masterClrMapping/>
  </p:clrMapOvr>
  <mc:AlternateContent xmlns:mc="http://schemas.openxmlformats.org/markup-compatibility/2006">
    <mc:Choice xmlns:p14="http://schemas.microsoft.com/office/powerpoint/2010/main" Requires="p14">
      <p:transition spd="slow" p14:dur="2000" advTm="126930"/>
    </mc:Choice>
    <mc:Fallback>
      <p:transition spd="slow" advTm="12693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8246-019B-465E-B8D4-ACA37AEE709C}"/>
              </a:ext>
            </a:extLst>
          </p:cNvPr>
          <p:cNvSpPr>
            <a:spLocks noGrp="1"/>
          </p:cNvSpPr>
          <p:nvPr>
            <p:ph type="title"/>
          </p:nvPr>
        </p:nvSpPr>
        <p:spPr>
          <a:xfrm>
            <a:off x="677334" y="609600"/>
            <a:ext cx="8596668" cy="524608"/>
          </a:xfrm>
        </p:spPr>
        <p:txBody>
          <a:bodyPr>
            <a:normAutofit fontScale="90000"/>
          </a:bodyPr>
          <a:lstStyle/>
          <a:p>
            <a:pPr algn="ctr"/>
            <a:r>
              <a:rPr kumimoji="0" lang="en-GB" sz="3600" b="0" i="0" u="none" strike="noStrike" kern="1200" cap="none" spc="0" normalizeH="0" baseline="0" noProof="0">
                <a:ln>
                  <a:noFill/>
                </a:ln>
                <a:solidFill>
                  <a:srgbClr val="92278F"/>
                </a:solidFill>
                <a:effectLst/>
                <a:uLnTx/>
                <a:uFillTx/>
                <a:latin typeface="Copperplate Gothic Light" panose="020E0507020206020404" pitchFamily="34" charset="0"/>
                <a:ea typeface="+mj-ea"/>
                <a:cs typeface="+mj-cs"/>
              </a:rPr>
              <a:t>APPLIED MATHS</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D4FF1474-347D-4EDA-92B4-FD3CFB7155C4}"/>
              </a:ext>
            </a:extLst>
          </p:cNvPr>
          <p:cNvSpPr>
            <a:spLocks noGrp="1"/>
          </p:cNvSpPr>
          <p:nvPr>
            <p:ph idx="1"/>
          </p:nvPr>
        </p:nvSpPr>
        <p:spPr>
          <a:xfrm>
            <a:off x="677334" y="1389184"/>
            <a:ext cx="8596668" cy="5002823"/>
          </a:xfrm>
        </p:spPr>
        <p:txBody>
          <a:bodyPr vert="horz" lIns="91440" tIns="45720" rIns="91440" bIns="45720" rtlCol="0" anchor="t">
            <a:normAutofit fontScale="85000" lnSpcReduction="20000"/>
          </a:bodyPr>
          <a:lstStyle/>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p>
          <a:p>
            <a:pPr>
              <a:buFont typeface="Arial" panose="020B0604020202020204" pitchFamily="34" charset="0"/>
              <a:buChar char="•"/>
            </a:pPr>
            <a:r>
              <a:rPr lang="en-IE" sz="1600">
                <a:latin typeface="Garamond"/>
              </a:rPr>
              <a:t>Higher Level Maths would be important.</a:t>
            </a:r>
          </a:p>
          <a:p>
            <a:pPr>
              <a:buFont typeface="Arial" panose="020B0604020202020204" pitchFamily="34" charset="0"/>
              <a:buChar char="•"/>
            </a:pPr>
            <a:r>
              <a:rPr lang="en-IE" sz="1600">
                <a:latin typeface="Garamond" panose="02020404030301010803" pitchFamily="18" charset="0"/>
              </a:rPr>
              <a:t>This would suit a problem solving and methodical person. </a:t>
            </a:r>
          </a:p>
          <a:p>
            <a:pPr>
              <a:buFont typeface="Arial" panose="020B0604020202020204" pitchFamily="34" charset="0"/>
              <a:buChar char="•"/>
            </a:pPr>
            <a:r>
              <a:rPr lang="en-IE" sz="1600">
                <a:latin typeface="Garamond"/>
              </a:rPr>
              <a:t>There is quite a big overlap between Applied Maths, Physics, and Higher Level Maths. </a:t>
            </a:r>
            <a:endParaRPr lang="en-IE" sz="1600">
              <a:latin typeface="Garamond" panose="02020404030301010803" pitchFamily="18" charset="0"/>
            </a:endParaRPr>
          </a:p>
          <a:p>
            <a:pPr>
              <a:buFont typeface="Arial" panose="020B0604020202020204" pitchFamily="34" charset="0"/>
              <a:buChar char="•"/>
            </a:pPr>
            <a:r>
              <a:rPr lang="en-IE" sz="1600">
                <a:latin typeface="Garamond" panose="02020404030301010803" pitchFamily="18" charset="0"/>
              </a:rPr>
              <a:t>The ability to Mathematically model, which is the process of using mathematics to represent, analyse, make predictions and provide insight into real-world phenomena.</a:t>
            </a:r>
          </a:p>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p>
          <a:p>
            <a:pPr marL="0" indent="0">
              <a:buNone/>
            </a:pPr>
            <a:r>
              <a:rPr lang="en-IE" sz="1600">
                <a:latin typeface="Garamond" panose="02020404030301010803" pitchFamily="18" charset="0"/>
              </a:rPr>
              <a:t>Used in a variety of disciplines such as: </a:t>
            </a:r>
          </a:p>
          <a:p>
            <a:pPr>
              <a:buFont typeface="Arial" panose="020B0604020202020204" pitchFamily="34" charset="0"/>
              <a:buChar char="•"/>
            </a:pPr>
            <a:r>
              <a:rPr lang="en-IE" sz="1600">
                <a:latin typeface="Garamond" panose="02020404030301010803" pitchFamily="18" charset="0"/>
              </a:rPr>
              <a:t>Theoretical Physics					</a:t>
            </a:r>
          </a:p>
          <a:p>
            <a:pPr>
              <a:buFont typeface="Arial" panose="020B0604020202020204" pitchFamily="34" charset="0"/>
              <a:buChar char="•"/>
            </a:pPr>
            <a:r>
              <a:rPr lang="en-IE" sz="1600">
                <a:latin typeface="Garamond" panose="02020404030301010803" pitchFamily="18" charset="0"/>
              </a:rPr>
              <a:t>Bioinformatics</a:t>
            </a:r>
          </a:p>
          <a:p>
            <a:pPr>
              <a:buFont typeface="Arial" panose="020B0604020202020204" pitchFamily="34" charset="0"/>
              <a:buChar char="•"/>
            </a:pPr>
            <a:r>
              <a:rPr lang="en-IE" sz="1600">
                <a:latin typeface="Garamond" panose="02020404030301010803" pitchFamily="18" charset="0"/>
              </a:rPr>
              <a:t>Robotics </a:t>
            </a:r>
          </a:p>
          <a:p>
            <a:pPr>
              <a:buFont typeface="Arial" panose="020B0604020202020204" pitchFamily="34" charset="0"/>
              <a:buChar char="•"/>
            </a:pPr>
            <a:r>
              <a:rPr lang="en-IE" sz="1600">
                <a:latin typeface="Garamond" panose="02020404030301010803" pitchFamily="18" charset="0"/>
              </a:rPr>
              <a:t>Image Processing </a:t>
            </a:r>
          </a:p>
          <a:p>
            <a:pPr>
              <a:buFont typeface="Arial" panose="020B0604020202020204" pitchFamily="34" charset="0"/>
              <a:buChar char="•"/>
            </a:pPr>
            <a:r>
              <a:rPr lang="en-IE" sz="1600">
                <a:latin typeface="Garamond" panose="02020404030301010803" pitchFamily="18" charset="0"/>
              </a:rPr>
              <a:t>Chemistry</a:t>
            </a:r>
          </a:p>
          <a:p>
            <a:pPr>
              <a:buFont typeface="Arial" panose="020B0604020202020204" pitchFamily="34" charset="0"/>
              <a:buChar char="•"/>
            </a:pPr>
            <a:r>
              <a:rPr lang="en-IE" sz="1600">
                <a:latin typeface="Garamond" panose="02020404030301010803" pitchFamily="18" charset="0"/>
              </a:rPr>
              <a:t>Economics </a:t>
            </a:r>
          </a:p>
          <a:p>
            <a:pPr>
              <a:buFont typeface="Arial" panose="020B0604020202020204" pitchFamily="34" charset="0"/>
              <a:buChar char="•"/>
            </a:pPr>
            <a:r>
              <a:rPr lang="en-IE" sz="1600">
                <a:latin typeface="Garamond" panose="02020404030301010803" pitchFamily="18" charset="0"/>
              </a:rPr>
              <a:t>Engineering </a:t>
            </a:r>
          </a:p>
          <a:p>
            <a:pPr>
              <a:buFont typeface="Arial" panose="020B0604020202020204" pitchFamily="34" charset="0"/>
              <a:buChar char="•"/>
            </a:pPr>
            <a:r>
              <a:rPr lang="en-IE" sz="1600">
                <a:latin typeface="Garamond" panose="02020404030301010803" pitchFamily="18" charset="0"/>
              </a:rPr>
              <a:t>Finance</a:t>
            </a:r>
            <a:endParaRPr lang="en-IE" sz="1600">
              <a:solidFill>
                <a:srgbClr val="56204E"/>
              </a:solidFill>
              <a:latin typeface="Garamond" panose="02020404030301010803" pitchFamily="18"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703472788"/>
      </p:ext>
    </p:extLst>
  </p:cSld>
  <p:clrMapOvr>
    <a:masterClrMapping/>
  </p:clrMapOvr>
  <mc:AlternateContent xmlns:mc="http://schemas.openxmlformats.org/markup-compatibility/2006">
    <mc:Choice xmlns:p14="http://schemas.microsoft.com/office/powerpoint/2010/main" Requires="p14">
      <p:transition spd="slow" p14:dur="2000" advTm="126930"/>
    </mc:Choice>
    <mc:Fallback>
      <p:transition spd="slow" advTm="1269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F307-7548-4BD8-879C-7C59A0673F32}"/>
              </a:ext>
            </a:extLst>
          </p:cNvPr>
          <p:cNvSpPr>
            <a:spLocks noGrp="1"/>
          </p:cNvSpPr>
          <p:nvPr>
            <p:ph type="title"/>
          </p:nvPr>
        </p:nvSpPr>
        <p:spPr>
          <a:xfrm>
            <a:off x="677334" y="609600"/>
            <a:ext cx="8596668" cy="568569"/>
          </a:xfrm>
        </p:spPr>
        <p:txBody>
          <a:bodyPr>
            <a:normAutofit fontScale="90000"/>
          </a:bodyPr>
          <a:lstStyle/>
          <a:p>
            <a:pPr algn="ctr"/>
            <a:r>
              <a:rPr lang="en-GB">
                <a:latin typeface="Copperplate Gothic Light" panose="020E0507020206020404" pitchFamily="34" charset="0"/>
              </a:rPr>
              <a:t>BIOLOGY</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4FE443F7-EDDD-4C5A-88A0-87D5C10B5A83}"/>
              </a:ext>
            </a:extLst>
          </p:cNvPr>
          <p:cNvSpPr>
            <a:spLocks noGrp="1"/>
          </p:cNvSpPr>
          <p:nvPr>
            <p:ph idx="1"/>
          </p:nvPr>
        </p:nvSpPr>
        <p:spPr>
          <a:xfrm>
            <a:off x="677334" y="1301263"/>
            <a:ext cx="8596668" cy="4740100"/>
          </a:xfrm>
        </p:spPr>
        <p:txBody>
          <a:bodyPr>
            <a:normAutofit/>
          </a:bodyPr>
          <a:lstStyle/>
          <a:p>
            <a:pPr>
              <a:lnSpc>
                <a:spcPct val="107000"/>
              </a:lnSpc>
              <a:spcAft>
                <a:spcPts val="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Unit 1: Biology – The Study of Life; The Scientific Method, Nutrition, Ecology</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Unit 2: The Cell – Cell Structure, Respiration, Photosynthesis, Cell Division, Genetics</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Unit 3: The Organism – Microbiology, Plant and Animal Systems</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29 Mandatory Experiments</a:t>
            </a:r>
            <a:endParaRPr lang="en-IE"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Exam worth 100% of final grade</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Section A - short questions (answer 5 from 6)</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Section B – experiments (answer 2 from 3)</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Section C – long questions (answer 4 from 6)</a:t>
            </a:r>
            <a:endParaRPr lang="en-IE" sz="14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3881931641"/>
      </p:ext>
    </p:extLst>
  </p:cSld>
  <p:clrMapOvr>
    <a:masterClrMapping/>
  </p:clrMapOvr>
  <mc:AlternateContent xmlns:mc="http://schemas.openxmlformats.org/markup-compatibility/2006">
    <mc:Choice xmlns:p14="http://schemas.microsoft.com/office/powerpoint/2010/main" Requires="p14">
      <p:transition spd="slow" p14:dur="2000" advTm="77541"/>
    </mc:Choice>
    <mc:Fallback>
      <p:transition spd="slow" advTm="775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86A3E-4DA0-44CE-A2AA-5140FB605B8D}"/>
              </a:ext>
            </a:extLst>
          </p:cNvPr>
          <p:cNvSpPr>
            <a:spLocks noGrp="1"/>
          </p:cNvSpPr>
          <p:nvPr>
            <p:ph idx="1"/>
          </p:nvPr>
        </p:nvSpPr>
        <p:spPr>
          <a:xfrm>
            <a:off x="677334" y="879231"/>
            <a:ext cx="8596668" cy="5162131"/>
          </a:xfrm>
        </p:spPr>
        <p:txBody>
          <a:bodyPr>
            <a:normAutofit fontScale="77500" lnSpcReduction="20000"/>
          </a:bodyPr>
          <a:lstStyle/>
          <a:p>
            <a:pPr>
              <a:lnSpc>
                <a:spcPct val="107000"/>
              </a:lnSpc>
              <a:spcAft>
                <a:spcPts val="800"/>
              </a:spcAft>
            </a:pPr>
            <a:r>
              <a:rPr lang="en-IE" sz="22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It is recommended that a student taking Leaving Certificate Biology has a good understanding of Junior Science.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Each student must have an aptitude for and interest in laboratory work.</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A considerable amount of learning and study is necessary to do well in this subject</a:t>
            </a: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2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Farming, Horticulture and Forestry</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Biological, Chemical and Pharmaceutical Science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Fashion and Beauty</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Medical and Healthcare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Leisure, Sport and Fitness</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Maritime, fishing and aquaculture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Animals and Veterinary Science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Earth and Environment</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Biomedical Technologies and MedTech</a:t>
            </a:r>
            <a:endParaRPr lang="en-IE">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3792305265"/>
      </p:ext>
    </p:extLst>
  </p:cSld>
  <p:clrMapOvr>
    <a:masterClrMapping/>
  </p:clrMapOvr>
  <mc:AlternateContent xmlns:mc="http://schemas.openxmlformats.org/markup-compatibility/2006">
    <mc:Choice xmlns:p14="http://schemas.microsoft.com/office/powerpoint/2010/main" Requires="p14">
      <p:transition spd="slow" p14:dur="2000" advTm="67636"/>
    </mc:Choice>
    <mc:Fallback>
      <p:transition spd="slow" advTm="676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609600"/>
            <a:ext cx="9839459" cy="1136650"/>
          </a:xfrm>
        </p:spPr>
        <p:txBody>
          <a:bodyPr>
            <a:normAutofit fontScale="90000"/>
          </a:bodyPr>
          <a:lstStyle/>
          <a:p>
            <a:pPr algn="ctr"/>
            <a:r>
              <a:rPr lang="en-IE" b="1">
                <a:latin typeface="Copperplate Gothic Light" panose="020E0507020206020404" pitchFamily="34" charset="0"/>
              </a:rPr>
              <a:t>How do I choose the subjects that suit me?</a:t>
            </a:r>
            <a:endParaRPr lang="en-IE">
              <a:latin typeface="Copperplate Gothic Light" panose="020E0507020206020404" pitchFamily="34" charset="0"/>
            </a:endParaRPr>
          </a:p>
        </p:txBody>
      </p:sp>
      <p:sp>
        <p:nvSpPr>
          <p:cNvPr id="3" name="Content Placeholder 2"/>
          <p:cNvSpPr>
            <a:spLocks noGrp="1"/>
          </p:cNvSpPr>
          <p:nvPr>
            <p:ph idx="1"/>
          </p:nvPr>
        </p:nvSpPr>
        <p:spPr>
          <a:xfrm>
            <a:off x="492125" y="2011012"/>
            <a:ext cx="8794124" cy="4657122"/>
          </a:xfrm>
        </p:spPr>
        <p:txBody>
          <a:bodyPr>
            <a:normAutofit/>
          </a:bodyPr>
          <a:lstStyle/>
          <a:p>
            <a:pPr algn="just"/>
            <a:r>
              <a:rPr lang="en-IE"/>
              <a:t>Firstly, look at your Junior Cycle results/class tests and find the subjects in which you perform(ed) well. Choosing subjects that you are best at will benefit you in attempting to gain the highest grade possible in it in the Leaving Cert.</a:t>
            </a:r>
          </a:p>
          <a:p>
            <a:pPr algn="just"/>
            <a:r>
              <a:rPr lang="en-IE"/>
              <a:t>You should consider the subjects you enjoyed most during the Junior Cert cycle. Taking an interest in a subject will greatly help to motivate you when it comes to studying and allows the information to stick in your mind more easily. </a:t>
            </a:r>
          </a:p>
          <a:p>
            <a:pPr algn="just"/>
            <a:r>
              <a:rPr lang="en-IE"/>
              <a:t>Remember the vast majority of courses on offer through the CAO are based on points and points only so it is important that you maximise your chances of achieving these by choosing your leaving cert subjects wisely. </a:t>
            </a:r>
          </a:p>
          <a:p>
            <a:pPr algn="just"/>
            <a:r>
              <a:rPr lang="en-IE"/>
              <a:t>Make sure to include any subjects you might need for third level (either those specifically required for the course or those that might benefit your studies for that course e.g. Business/Accountancy for Commerce etc.</a:t>
            </a:r>
          </a:p>
          <a:p>
            <a:endParaRPr lang="en-IE"/>
          </a:p>
        </p:txBody>
      </p:sp>
    </p:spTree>
    <p:extLst>
      <p:ext uri="{BB962C8B-B14F-4D97-AF65-F5344CB8AC3E}">
        <p14:creationId xmlns:p14="http://schemas.microsoft.com/office/powerpoint/2010/main" val="1956655220"/>
      </p:ext>
    </p:extLst>
  </p:cSld>
  <p:clrMapOvr>
    <a:masterClrMapping/>
  </p:clrMapOvr>
  <mc:AlternateContent xmlns:mc="http://schemas.openxmlformats.org/markup-compatibility/2006">
    <mc:Choice xmlns:p14="http://schemas.microsoft.com/office/powerpoint/2010/main" Requires="p14">
      <p:transition spd="slow" p14:dur="2000" advTm="37434"/>
    </mc:Choice>
    <mc:Fallback>
      <p:transition spd="slow" advTm="374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F3BA-1EFB-4800-82B9-09138CE11770}"/>
              </a:ext>
            </a:extLst>
          </p:cNvPr>
          <p:cNvSpPr>
            <a:spLocks noGrp="1"/>
          </p:cNvSpPr>
          <p:nvPr>
            <p:ph type="title"/>
          </p:nvPr>
        </p:nvSpPr>
        <p:spPr>
          <a:xfrm>
            <a:off x="677334" y="609600"/>
            <a:ext cx="8596668" cy="612531"/>
          </a:xfrm>
        </p:spPr>
        <p:txBody>
          <a:bodyPr>
            <a:normAutofit fontScale="90000"/>
          </a:bodyPr>
          <a:lstStyle/>
          <a:p>
            <a:pPr algn="ctr"/>
            <a:r>
              <a:rPr lang="en-GB">
                <a:latin typeface="Copperplate Gothic Light" panose="020E0507020206020404" pitchFamily="34" charset="0"/>
              </a:rPr>
              <a:t>CHEMISTRY</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0E71638D-F7C6-4E62-A935-ADAEA4F9F3F1}"/>
              </a:ext>
            </a:extLst>
          </p:cNvPr>
          <p:cNvSpPr>
            <a:spLocks noGrp="1"/>
          </p:cNvSpPr>
          <p:nvPr>
            <p:ph idx="1"/>
          </p:nvPr>
        </p:nvSpPr>
        <p:spPr>
          <a:xfrm>
            <a:off x="677334" y="1222131"/>
            <a:ext cx="8596668" cy="5161084"/>
          </a:xfrm>
        </p:spPr>
        <p:txBody>
          <a:bodyPr>
            <a:normAutofit lnSpcReduction="10000"/>
          </a:bodyPr>
          <a:lstStyle/>
          <a:p>
            <a:pPr marL="0" indent="0">
              <a:lnSpc>
                <a:spcPct val="107000"/>
              </a:lnSpc>
              <a:spcAft>
                <a:spcPts val="800"/>
              </a:spcAft>
              <a:buNone/>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500">
                <a:latin typeface="Garamond" panose="02020404030301010803" pitchFamily="18" charset="0"/>
                <a:ea typeface="Calibri" panose="020F0502020204030204" pitchFamily="34" charset="0"/>
                <a:cs typeface="Times New Roman" panose="02020603050405020304" pitchFamily="18" charset="0"/>
              </a:rPr>
              <a:t>The course includes 28 mandatory practical experiments and theory relating to the following topics:</a:t>
            </a:r>
            <a:endParaRPr lang="en-IE" sz="15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sz="1500">
                <a:latin typeface="Calibri" panose="020F0502020204030204" pitchFamily="34" charset="0"/>
                <a:ea typeface="Calibri" panose="020F0502020204030204" pitchFamily="34" charset="0"/>
                <a:cs typeface="Times New Roman" panose="02020603050405020304" pitchFamily="18" charset="0"/>
              </a:rPr>
              <a:t>	</a:t>
            </a:r>
            <a:r>
              <a:rPr lang="en-IE" sz="1500">
                <a:latin typeface="Garamond" panose="02020404030301010803" pitchFamily="18" charset="0"/>
                <a:ea typeface="Calibri" panose="020F0502020204030204" pitchFamily="34" charset="0"/>
                <a:cs typeface="Times New Roman" panose="02020603050405020304" pitchFamily="18" charset="0"/>
              </a:rPr>
              <a:t>Periodic Table and Atomic Structure, Chemical Bonding, Formulas, Equations and Calculations, Acids and 	Bases, Volumetric Analysis, Thermochemistry, Organic Chemistry, Rates of Reactions, Environmental 	Chemistry – Water, Chemical Equilibrium</a:t>
            </a:r>
          </a:p>
          <a:p>
            <a:pPr>
              <a:lnSpc>
                <a:spcPct val="107000"/>
              </a:lnSpc>
              <a:spcAft>
                <a:spcPts val="800"/>
              </a:spcAft>
            </a:pPr>
            <a:r>
              <a:rPr lang="en-IE" sz="1500">
                <a:latin typeface="Garamond" panose="02020404030301010803" pitchFamily="18" charset="0"/>
                <a:ea typeface="Calibri" panose="020F0502020204030204" pitchFamily="34" charset="0"/>
                <a:cs typeface="Times New Roman" panose="02020603050405020304" pitchFamily="18" charset="0"/>
              </a:rPr>
              <a:t>Varies from lesson to lesson around theory, chemical equations, experiments, drawing chemical structures,  maths/calculations. Chemistry is about understanding, it cannot be learned off by heart.</a:t>
            </a:r>
            <a:endParaRPr lang="en-IE" sz="15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Chemistry is available at both higher and ordinary levels.</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The Chemistry examination is 3 hours duration and is worth 100%.</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Both exam papers are divided into Sections A and B.</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Section A consists of three practical questions to do at least 2. </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Section B has 8 questions, to do 5 or 6. </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500">
                <a:latin typeface="Garamond" panose="02020404030301010803" pitchFamily="18" charset="0"/>
                <a:ea typeface="Calibri" panose="020F0502020204030204" pitchFamily="34" charset="0"/>
                <a:cs typeface="Times New Roman" panose="02020603050405020304" pitchFamily="18" charset="0"/>
              </a:rPr>
              <a:t>Mandatory practical questions are worth a minimum of 37.5% in the exam.</a:t>
            </a:r>
            <a:endParaRPr lang="en-IE" sz="15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2266488910"/>
      </p:ext>
    </p:extLst>
  </p:cSld>
  <p:clrMapOvr>
    <a:masterClrMapping/>
  </p:clrMapOvr>
  <mc:AlternateContent xmlns:mc="http://schemas.openxmlformats.org/markup-compatibility/2006">
    <mc:Choice xmlns:p14="http://schemas.microsoft.com/office/powerpoint/2010/main" Requires="p14">
      <p:transition spd="slow" p14:dur="2000" advTm="115083"/>
    </mc:Choice>
    <mc:Fallback>
      <p:transition spd="slow" advTm="11508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41B7D-17A5-404A-8D85-03F00418604F}"/>
              </a:ext>
            </a:extLst>
          </p:cNvPr>
          <p:cNvSpPr>
            <a:spLocks noGrp="1"/>
          </p:cNvSpPr>
          <p:nvPr>
            <p:ph idx="1"/>
          </p:nvPr>
        </p:nvSpPr>
        <p:spPr>
          <a:xfrm>
            <a:off x="677334" y="896815"/>
            <a:ext cx="8596668" cy="5637549"/>
          </a:xfrm>
        </p:spPr>
        <p:txBody>
          <a:bodyPr vert="horz" lIns="91440" tIns="45720" rIns="91440" bIns="45720" rtlCol="0" anchor="t">
            <a:normAutofit/>
          </a:bodyPr>
          <a:lstStyle/>
          <a:p>
            <a:pPr marL="0" indent="0">
              <a:lnSpc>
                <a:spcPct val="107000"/>
              </a:lnSpc>
              <a:spcAft>
                <a:spcPts val="800"/>
              </a:spcAft>
              <a:buNone/>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It is recommended that a student undertaking the course has a good understanding of Junior Cycle Science.</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Each student should have an aptitude for and interest in laboratory work. </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A student would be expected to have a reasonable level of Junior Cycle Maths, either at higher or ordinary level. </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To excel in chemistry, students need to have a passion for science. It is challenging, but only if you don’t work at it. </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Students must be hard-working, motivated, committed, focused and organised – if you don’t work at it you will quickly fall behind and find yourself under pressure.</a:t>
            </a:r>
            <a:endParaRPr lang="en-IE" sz="1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Chemistry is an essential element in the study of careers including Medicine, Dentistry, Veterinary Science, Physiotherapy, Nursing, Pharmacy and Medical Laboratory Technology, Teacher, Pathology and Forensics.</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The study of Physics </a:t>
            </a:r>
            <a:r>
              <a:rPr lang="en-IE" sz="1400" b="1">
                <a:latin typeface="Garamond" panose="02020404030301010803" pitchFamily="18" charset="0"/>
                <a:ea typeface="Calibri" panose="020F0502020204030204" pitchFamily="34" charset="0"/>
                <a:cs typeface="Times New Roman" panose="02020603050405020304" pitchFamily="18" charset="0"/>
              </a:rPr>
              <a:t>or </a:t>
            </a:r>
            <a:r>
              <a:rPr lang="en-IE" sz="1400">
                <a:latin typeface="Garamond" panose="02020404030301010803" pitchFamily="18" charset="0"/>
                <a:ea typeface="Calibri" panose="020F0502020204030204" pitchFamily="34" charset="0"/>
                <a:cs typeface="Times New Roman" panose="02020603050405020304" pitchFamily="18" charset="0"/>
              </a:rPr>
              <a:t>Chemistry is required for all types of Engineering, Chemistry is studied in year one of most Engineering courses and its study is ongoing in Chemical Engineering. </a:t>
            </a:r>
            <a:endParaRPr lang="en-IE"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Symbol" panose="05050102010706020507" pitchFamily="18" charset="2"/>
              <a:buChar char=""/>
            </a:pPr>
            <a:r>
              <a:rPr lang="en-IE" sz="1400">
                <a:solidFill>
                  <a:srgbClr val="000000"/>
                </a:solidFill>
                <a:latin typeface="Garamond"/>
                <a:ea typeface="Calibri" panose="020F0502020204030204" pitchFamily="34" charset="0"/>
                <a:cs typeface="Calibri"/>
              </a:rPr>
              <a:t>A H4 grade in higher level Chemistry is required by a number of third-level colleges for some scientific degrees including Human Nutrition, Dentistry, Pharmacy, Veterinary and others.</a:t>
            </a:r>
          </a:p>
          <a:p>
            <a:pPr>
              <a:lnSpc>
                <a:spcPct val="107000"/>
              </a:lnSpc>
              <a:spcAft>
                <a:spcPts val="800"/>
              </a:spcAft>
              <a:buFont typeface="Symbol" panose="05050102010706020507" pitchFamily="18" charset="2"/>
              <a:buChar char=""/>
            </a:pPr>
            <a:r>
              <a:rPr lang="en-IE" sz="1400">
                <a:solidFill>
                  <a:srgbClr val="000000"/>
                </a:solidFill>
                <a:latin typeface="Garamond"/>
                <a:ea typeface="Calibri" panose="020F0502020204030204" pitchFamily="34" charset="0"/>
                <a:cs typeface="Calibri"/>
              </a:rPr>
              <a:t>Others: Careers in beauty, perfume, psychology, occupational therapy, nursing, cheffing.</a:t>
            </a:r>
          </a:p>
          <a:p>
            <a:pPr>
              <a:lnSpc>
                <a:spcPct val="107000"/>
              </a:lnSpc>
              <a:spcAft>
                <a:spcPts val="800"/>
              </a:spcAft>
              <a:buFont typeface="Symbol" panose="05050102010706020507" pitchFamily="18" charset="2"/>
              <a:buChar char=""/>
            </a:pPr>
            <a:endParaRPr lang="en-IE" sz="1400">
              <a:solidFill>
                <a:srgbClr val="000000"/>
              </a:solidFill>
              <a:latin typeface="Garamond"/>
              <a:ea typeface="Calibri" panose="020F0502020204030204" pitchFamily="34" charset="0"/>
              <a:cs typeface="Calibri"/>
            </a:endParaRPr>
          </a:p>
          <a:p>
            <a:pPr>
              <a:lnSpc>
                <a:spcPct val="107000"/>
              </a:lnSpc>
              <a:spcAft>
                <a:spcPts val="800"/>
              </a:spcAft>
              <a:buFont typeface="Symbol" panose="05050102010706020507" pitchFamily="18" charset="2"/>
              <a:buChar char=""/>
            </a:pPr>
            <a:endParaRPr lang="en-IE" sz="1400">
              <a:latin typeface="Garamond"/>
              <a:ea typeface="Calibri" panose="020F0502020204030204" pitchFamily="34" charset="0"/>
              <a:cs typeface="Calibri"/>
            </a:endParaRPr>
          </a:p>
          <a:p>
            <a:endParaRPr lang="en-IE"/>
          </a:p>
        </p:txBody>
      </p:sp>
    </p:spTree>
    <p:extLst>
      <p:ext uri="{BB962C8B-B14F-4D97-AF65-F5344CB8AC3E}">
        <p14:creationId xmlns:p14="http://schemas.microsoft.com/office/powerpoint/2010/main" val="333838984"/>
      </p:ext>
    </p:extLst>
  </p:cSld>
  <p:clrMapOvr>
    <a:masterClrMapping/>
  </p:clrMapOvr>
  <mc:AlternateContent xmlns:mc="http://schemas.openxmlformats.org/markup-compatibility/2006">
    <mc:Choice xmlns:p14="http://schemas.microsoft.com/office/powerpoint/2010/main" Requires="p14">
      <p:transition spd="slow" p14:dur="2000" advTm="143978"/>
    </mc:Choice>
    <mc:Fallback>
      <p:transition spd="slow" advTm="1439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C7CE6-C505-4586-B8F3-4EF983AD45E0}"/>
              </a:ext>
            </a:extLst>
          </p:cNvPr>
          <p:cNvSpPr>
            <a:spLocks noGrp="1"/>
          </p:cNvSpPr>
          <p:nvPr>
            <p:ph type="ctrTitle"/>
          </p:nvPr>
        </p:nvSpPr>
        <p:spPr>
          <a:xfrm>
            <a:off x="641774" y="1939157"/>
            <a:ext cx="7802139" cy="1183154"/>
          </a:xfrm>
        </p:spPr>
        <p:txBody>
          <a:bodyPr anchor="b">
            <a:normAutofit/>
          </a:bodyPr>
          <a:lstStyle/>
          <a:p>
            <a:pPr algn="r"/>
            <a:r>
              <a:rPr lang="en-GB" sz="7200"/>
              <a:t>Construction Studies  </a:t>
            </a:r>
            <a:endParaRPr lang="en-IE" sz="7200"/>
          </a:p>
        </p:txBody>
      </p:sp>
      <p:pic>
        <p:nvPicPr>
          <p:cNvPr id="2050" name="Picture 2" descr="Construction Studies – Fingal Community College">
            <a:extLst>
              <a:ext uri="{FF2B5EF4-FFF2-40B4-BE49-F238E27FC236}">
                <a16:creationId xmlns:a16="http://schemas.microsoft.com/office/drawing/2014/main" id="{AA028B7D-1084-4314-91AA-9F4614D8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872" y="3740617"/>
            <a:ext cx="5616491" cy="2139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45994D03-CEFF-FAC7-8710-106928356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27" y="646102"/>
            <a:ext cx="6426200" cy="1079500"/>
          </a:xfrm>
          <a:prstGeom prst="rect">
            <a:avLst/>
          </a:prstGeom>
        </p:spPr>
      </p:pic>
    </p:spTree>
    <p:extLst>
      <p:ext uri="{BB962C8B-B14F-4D97-AF65-F5344CB8AC3E}">
        <p14:creationId xmlns:p14="http://schemas.microsoft.com/office/powerpoint/2010/main" val="2314120600"/>
      </p:ext>
    </p:extLst>
  </p:cSld>
  <p:clrMapOvr>
    <a:masterClrMapping/>
  </p:clrMapOvr>
  <mc:AlternateContent xmlns:mc="http://schemas.openxmlformats.org/markup-compatibility/2006">
    <mc:Choice xmlns:p14="http://schemas.microsoft.com/office/powerpoint/2010/main" Requires="p14">
      <p:transition spd="slow" p14:dur="2000" advTm="15554"/>
    </mc:Choice>
    <mc:Fallback>
      <p:transition spd="slow" advTm="1555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5E658-F2B3-46C3-A8F6-2A6B2FCB078D}"/>
              </a:ext>
            </a:extLst>
          </p:cNvPr>
          <p:cNvSpPr>
            <a:spLocks noGrp="1"/>
          </p:cNvSpPr>
          <p:nvPr>
            <p:ph type="title"/>
          </p:nvPr>
        </p:nvSpPr>
        <p:spPr>
          <a:xfrm>
            <a:off x="1285240" y="1050595"/>
            <a:ext cx="8074815" cy="1618489"/>
          </a:xfrm>
        </p:spPr>
        <p:txBody>
          <a:bodyPr anchor="ctr">
            <a:normAutofit/>
          </a:bodyPr>
          <a:lstStyle/>
          <a:p>
            <a:r>
              <a:rPr lang="en-GB" sz="7200"/>
              <a:t>Subject Overview</a:t>
            </a:r>
            <a:endParaRPr lang="en-IE" sz="7200"/>
          </a:p>
        </p:txBody>
      </p:sp>
      <p:sp>
        <p:nvSpPr>
          <p:cNvPr id="3" name="Content Placeholder 2">
            <a:extLst>
              <a:ext uri="{FF2B5EF4-FFF2-40B4-BE49-F238E27FC236}">
                <a16:creationId xmlns:a16="http://schemas.microsoft.com/office/drawing/2014/main" id="{5BC4CFC9-F0EA-4BF9-BE1B-A2A3DE1ACF11}"/>
              </a:ext>
            </a:extLst>
          </p:cNvPr>
          <p:cNvSpPr>
            <a:spLocks noGrp="1"/>
          </p:cNvSpPr>
          <p:nvPr>
            <p:ph idx="1"/>
          </p:nvPr>
        </p:nvSpPr>
        <p:spPr>
          <a:xfrm>
            <a:off x="1285240" y="2487144"/>
            <a:ext cx="8609874" cy="3607175"/>
          </a:xfrm>
        </p:spPr>
        <p:txBody>
          <a:bodyPr anchor="t">
            <a:noAutofit/>
          </a:bodyPr>
          <a:lstStyle/>
          <a:p>
            <a:r>
              <a:rPr lang="en-GB" sz="2400"/>
              <a:t>Leaving Certificate </a:t>
            </a:r>
            <a:r>
              <a:rPr lang="en-GB" sz="2400" b="1"/>
              <a:t>Construction Studies </a:t>
            </a:r>
            <a:r>
              <a:rPr lang="en-GB" sz="2400"/>
              <a:t>provides students in the senior cycle of post-primary education with an introduction to the knowledge and skills involved in construction technology and construction materials and processes. Students develop their ability to communicate ideas and information and to apply accurate observation and scientific investigation through exploring materials and processes.</a:t>
            </a:r>
          </a:p>
          <a:p>
            <a:r>
              <a:rPr lang="en-GB" sz="2400"/>
              <a:t>Construction Studies is a continuation of Wood Technology, although it is not essential to have completed Wood Technology at Junior Cert Level.</a:t>
            </a:r>
            <a:endParaRPr lang="en-IE" sz="2400"/>
          </a:p>
        </p:txBody>
      </p:sp>
      <p:pic>
        <p:nvPicPr>
          <p:cNvPr id="1026" name="Picture 2" descr="Why Detailed House Plans Will Save You Money and Time - Bungalow Company">
            <a:extLst>
              <a:ext uri="{FF2B5EF4-FFF2-40B4-BE49-F238E27FC236}">
                <a16:creationId xmlns:a16="http://schemas.microsoft.com/office/drawing/2014/main" id="{CE19B17F-26D2-4B54-AB00-A21521571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846" y="710603"/>
            <a:ext cx="2161270" cy="177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symbol&#10;&#10;Description automatically generated">
            <a:extLst>
              <a:ext uri="{FF2B5EF4-FFF2-40B4-BE49-F238E27FC236}">
                <a16:creationId xmlns:a16="http://schemas.microsoft.com/office/drawing/2014/main" id="{C81AF92E-3A8E-C5FF-3622-84E96067D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1921164378"/>
      </p:ext>
    </p:extLst>
  </p:cSld>
  <p:clrMapOvr>
    <a:masterClrMapping/>
  </p:clrMapOvr>
  <mc:AlternateContent xmlns:mc="http://schemas.openxmlformats.org/markup-compatibility/2006">
    <mc:Choice xmlns:p14="http://schemas.microsoft.com/office/powerpoint/2010/main" Requires="p14">
      <p:transition spd="slow" p14:dur="2000" advTm="27619"/>
    </mc:Choice>
    <mc:Fallback>
      <p:transition spd="slow" advTm="276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F883D-B1CA-408A-A55D-BEF9801518CB}"/>
              </a:ext>
            </a:extLst>
          </p:cNvPr>
          <p:cNvSpPr>
            <a:spLocks noGrp="1"/>
          </p:cNvSpPr>
          <p:nvPr>
            <p:ph type="title"/>
          </p:nvPr>
        </p:nvSpPr>
        <p:spPr>
          <a:xfrm>
            <a:off x="1285240" y="1050595"/>
            <a:ext cx="8074815" cy="1618489"/>
          </a:xfrm>
        </p:spPr>
        <p:txBody>
          <a:bodyPr anchor="ctr">
            <a:normAutofit/>
          </a:bodyPr>
          <a:lstStyle/>
          <a:p>
            <a:r>
              <a:rPr lang="en-GB" sz="7200"/>
              <a:t>Structure of Subject </a:t>
            </a:r>
            <a:endParaRPr lang="en-IE" sz="7200"/>
          </a:p>
        </p:txBody>
      </p:sp>
      <p:sp>
        <p:nvSpPr>
          <p:cNvPr id="3" name="Content Placeholder 2">
            <a:extLst>
              <a:ext uri="{FF2B5EF4-FFF2-40B4-BE49-F238E27FC236}">
                <a16:creationId xmlns:a16="http://schemas.microsoft.com/office/drawing/2014/main" id="{9A7FF7F7-141E-4756-A43A-5FD5C89260F1}"/>
              </a:ext>
            </a:extLst>
          </p:cNvPr>
          <p:cNvSpPr>
            <a:spLocks noGrp="1"/>
          </p:cNvSpPr>
          <p:nvPr>
            <p:ph idx="1"/>
          </p:nvPr>
        </p:nvSpPr>
        <p:spPr>
          <a:xfrm>
            <a:off x="1173164" y="2669084"/>
            <a:ext cx="8074815" cy="3335867"/>
          </a:xfrm>
        </p:spPr>
        <p:txBody>
          <a:bodyPr anchor="t">
            <a:normAutofit/>
          </a:bodyPr>
          <a:lstStyle/>
          <a:p>
            <a:r>
              <a:rPr lang="en-GB" sz="2400"/>
              <a:t>In a Construction Studies class, students are encouraged and motivated to engage with theoretical aspects of the construction industry and then provided with opportunities to build upon this learning by interacting with project and group work.</a:t>
            </a:r>
          </a:p>
          <a:p>
            <a:r>
              <a:rPr lang="en-GB" sz="2400"/>
              <a:t>Students are also presented with the opportunity to develop a sound grasp of woodworking techniques and skills based on practical experience through practical skill lessons and project work.</a:t>
            </a:r>
            <a:endParaRPr lang="en-IE" sz="2400"/>
          </a:p>
        </p:txBody>
      </p:sp>
      <p:pic>
        <p:nvPicPr>
          <p:cNvPr id="3074" name="Picture 2" descr="Download Free png Learn Data Structures and Algorithms - Most Upvoted  Tutorials ... - DLPNG.com">
            <a:extLst>
              <a:ext uri="{FF2B5EF4-FFF2-40B4-BE49-F238E27FC236}">
                <a16:creationId xmlns:a16="http://schemas.microsoft.com/office/drawing/2014/main" id="{F1C88C57-79A5-43B1-8DD7-592B33EA6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621" y="1131780"/>
            <a:ext cx="1132114" cy="1132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symbol&#10;&#10;Description automatically generated">
            <a:extLst>
              <a:ext uri="{FF2B5EF4-FFF2-40B4-BE49-F238E27FC236}">
                <a16:creationId xmlns:a16="http://schemas.microsoft.com/office/drawing/2014/main" id="{194CB198-DF4A-0CF0-0D0D-BBDFC9121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3188716909"/>
      </p:ext>
    </p:extLst>
  </p:cSld>
  <p:clrMapOvr>
    <a:masterClrMapping/>
  </p:clrMapOvr>
  <mc:AlternateContent xmlns:mc="http://schemas.openxmlformats.org/markup-compatibility/2006">
    <mc:Choice xmlns:p14="http://schemas.microsoft.com/office/powerpoint/2010/main" Requires="p14">
      <p:transition spd="slow" p14:dur="2000" advTm="34291"/>
    </mc:Choice>
    <mc:Fallback>
      <p:transition spd="slow" advTm="342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B89E0-DCEB-4B80-8328-69600F01F0A7}"/>
              </a:ext>
            </a:extLst>
          </p:cNvPr>
          <p:cNvSpPr>
            <a:spLocks noGrp="1"/>
          </p:cNvSpPr>
          <p:nvPr>
            <p:ph type="title"/>
          </p:nvPr>
        </p:nvSpPr>
        <p:spPr>
          <a:xfrm>
            <a:off x="1285240" y="1050595"/>
            <a:ext cx="8074815" cy="1618489"/>
          </a:xfrm>
        </p:spPr>
        <p:txBody>
          <a:bodyPr anchor="ctr">
            <a:normAutofit/>
          </a:bodyPr>
          <a:lstStyle/>
          <a:p>
            <a:r>
              <a:rPr lang="en-GB" sz="5000"/>
              <a:t>Assessment at Leaving Certificate </a:t>
            </a:r>
            <a:endParaRPr lang="en-IE" sz="5000"/>
          </a:p>
        </p:txBody>
      </p:sp>
      <p:sp>
        <p:nvSpPr>
          <p:cNvPr id="3" name="Content Placeholder 2">
            <a:extLst>
              <a:ext uri="{FF2B5EF4-FFF2-40B4-BE49-F238E27FC236}">
                <a16:creationId xmlns:a16="http://schemas.microsoft.com/office/drawing/2014/main" id="{C9952A37-E2F8-4B54-8414-C2D02E99024A}"/>
              </a:ext>
            </a:extLst>
          </p:cNvPr>
          <p:cNvSpPr>
            <a:spLocks noGrp="1"/>
          </p:cNvSpPr>
          <p:nvPr>
            <p:ph idx="1"/>
          </p:nvPr>
        </p:nvSpPr>
        <p:spPr>
          <a:xfrm>
            <a:off x="1173164" y="2818274"/>
            <a:ext cx="8678407" cy="2800395"/>
          </a:xfrm>
        </p:spPr>
        <p:txBody>
          <a:bodyPr anchor="t">
            <a:normAutofit lnSpcReduction="10000"/>
          </a:bodyPr>
          <a:lstStyle/>
          <a:p>
            <a:pPr marL="0" indent="0">
              <a:buNone/>
            </a:pPr>
            <a:r>
              <a:rPr lang="en-GB" sz="2400"/>
              <a:t>Construction Studies is assessed at both Ordinary level and Higher level by means of:</a:t>
            </a:r>
          </a:p>
          <a:p>
            <a:pPr marL="457200" indent="-457200">
              <a:buClr>
                <a:srgbClr val="FF0000"/>
              </a:buClr>
              <a:buFont typeface="+mj-lt"/>
              <a:buAutoNum type="arabicPeriod"/>
            </a:pPr>
            <a:r>
              <a:rPr lang="en-GB" sz="2400"/>
              <a:t>A terminal examination paper (50%).</a:t>
            </a:r>
          </a:p>
          <a:p>
            <a:pPr marL="457200" indent="-457200">
              <a:buClr>
                <a:srgbClr val="FF0000"/>
              </a:buClr>
              <a:buFont typeface="+mj-lt"/>
              <a:buAutoNum type="arabicPeriod"/>
            </a:pPr>
            <a:r>
              <a:rPr lang="en-GB" sz="2400"/>
              <a:t>A practical test (25%).</a:t>
            </a:r>
          </a:p>
          <a:p>
            <a:pPr marL="457200" indent="-457200">
              <a:buClr>
                <a:srgbClr val="FF0000"/>
              </a:buClr>
              <a:buFont typeface="+mj-lt"/>
              <a:buAutoNum type="arabicPeriod"/>
            </a:pPr>
            <a:r>
              <a:rPr lang="en-GB" sz="2400"/>
              <a:t>A student project (25%).</a:t>
            </a:r>
          </a:p>
          <a:p>
            <a:pPr marL="457200" indent="-457200">
              <a:buClr>
                <a:srgbClr val="FF0000"/>
              </a:buClr>
              <a:buFont typeface="+mj-lt"/>
              <a:buAutoNum type="arabicPeriod"/>
            </a:pPr>
            <a:endParaRPr lang="en-GB" sz="2400"/>
          </a:p>
          <a:p>
            <a:pPr marL="0" indent="0">
              <a:buClr>
                <a:srgbClr val="FF0000"/>
              </a:buClr>
              <a:buNone/>
            </a:pPr>
            <a:r>
              <a:rPr lang="en-GB" sz="2000">
                <a:solidFill>
                  <a:schemeClr val="accent1"/>
                </a:solidFill>
              </a:rPr>
              <a:t>Note: These assessments are further explained on the next slide.</a:t>
            </a:r>
            <a:endParaRPr lang="en-IE" sz="2000">
              <a:solidFill>
                <a:schemeClr val="accent1"/>
              </a:solidFill>
            </a:endParaRPr>
          </a:p>
        </p:txBody>
      </p:sp>
      <p:pic>
        <p:nvPicPr>
          <p:cNvPr id="4098" name="Picture 2" descr="Assessment Clipart - Full Size Clipart (#3054459) - PinClipart">
            <a:extLst>
              <a:ext uri="{FF2B5EF4-FFF2-40B4-BE49-F238E27FC236}">
                <a16:creationId xmlns:a16="http://schemas.microsoft.com/office/drawing/2014/main" id="{269F10A8-8609-4B3F-AEDB-577866158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927" y="1050595"/>
            <a:ext cx="1415143" cy="1415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symbol&#10;&#10;Description automatically generated">
            <a:extLst>
              <a:ext uri="{FF2B5EF4-FFF2-40B4-BE49-F238E27FC236}">
                <a16:creationId xmlns:a16="http://schemas.microsoft.com/office/drawing/2014/main" id="{84B5E24B-F82C-457D-43C1-3279DE9E6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3874039512"/>
      </p:ext>
    </p:extLst>
  </p:cSld>
  <p:clrMapOvr>
    <a:masterClrMapping/>
  </p:clrMapOvr>
  <mc:AlternateContent xmlns:mc="http://schemas.openxmlformats.org/markup-compatibility/2006">
    <mc:Choice xmlns:p14="http://schemas.microsoft.com/office/powerpoint/2010/main" Requires="p14">
      <p:transition spd="slow" p14:dur="2000" advTm="20769"/>
    </mc:Choice>
    <mc:Fallback>
      <p:transition spd="slow" advTm="2076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3B89E0-DCEB-4B80-8328-69600F01F0A7}"/>
              </a:ext>
            </a:extLst>
          </p:cNvPr>
          <p:cNvSpPr>
            <a:spLocks noGrp="1"/>
          </p:cNvSpPr>
          <p:nvPr>
            <p:ph type="title"/>
          </p:nvPr>
        </p:nvSpPr>
        <p:spPr>
          <a:xfrm>
            <a:off x="868774" y="746926"/>
            <a:ext cx="8841694" cy="1248596"/>
          </a:xfrm>
        </p:spPr>
        <p:txBody>
          <a:bodyPr anchor="ctr">
            <a:normAutofit/>
          </a:bodyPr>
          <a:lstStyle/>
          <a:p>
            <a:r>
              <a:rPr lang="en-GB" sz="5000"/>
              <a:t>Assessment at Leaving Certificate </a:t>
            </a:r>
            <a:endParaRPr lang="en-IE" sz="5000"/>
          </a:p>
        </p:txBody>
      </p:sp>
      <p:sp>
        <p:nvSpPr>
          <p:cNvPr id="3" name="Content Placeholder 2">
            <a:extLst>
              <a:ext uri="{FF2B5EF4-FFF2-40B4-BE49-F238E27FC236}">
                <a16:creationId xmlns:a16="http://schemas.microsoft.com/office/drawing/2014/main" id="{C9952A37-E2F8-4B54-8414-C2D02E99024A}"/>
              </a:ext>
            </a:extLst>
          </p:cNvPr>
          <p:cNvSpPr>
            <a:spLocks noGrp="1"/>
          </p:cNvSpPr>
          <p:nvPr>
            <p:ph idx="1"/>
          </p:nvPr>
        </p:nvSpPr>
        <p:spPr>
          <a:xfrm>
            <a:off x="1021716" y="1903773"/>
            <a:ext cx="9200924" cy="4448101"/>
          </a:xfrm>
        </p:spPr>
        <p:txBody>
          <a:bodyPr anchor="t">
            <a:normAutofit fontScale="70000" lnSpcReduction="20000"/>
          </a:bodyPr>
          <a:lstStyle/>
          <a:p>
            <a:pPr marL="0" indent="0">
              <a:buNone/>
            </a:pPr>
            <a:r>
              <a:rPr lang="en-GB" sz="2900" b="1">
                <a:solidFill>
                  <a:srgbClr val="FF0000"/>
                </a:solidFill>
              </a:rPr>
              <a:t>Part I - Construction Theory and Drawing (50%) - </a:t>
            </a:r>
            <a:r>
              <a:rPr lang="en-GB" sz="2900"/>
              <a:t>Where students learn the practical and theoretical procedures in constructing a house. Students learn and practice this skill by drawing the detailed sections of a house to scale, learning the principles of creating a comfortable and environmentally friendly living environment and using the skills they have learned to design their own houses.</a:t>
            </a:r>
          </a:p>
          <a:p>
            <a:pPr marL="0" indent="0">
              <a:buNone/>
            </a:pPr>
            <a:r>
              <a:rPr lang="en-GB" sz="2900" b="1">
                <a:solidFill>
                  <a:srgbClr val="FF0000"/>
                </a:solidFill>
              </a:rPr>
              <a:t>Part II - Practical Skill (25%) - </a:t>
            </a:r>
            <a:r>
              <a:rPr lang="en-GB" sz="2900"/>
              <a:t>Students get a chance to demonstrate their practical woodworking skill in a practical skill test in May of Leaving Cert. Student are given 4 hours to construct a simple item from a given drawing using only hand tools. This a test of a student hand skills and ability to interpret a drawing.</a:t>
            </a:r>
          </a:p>
          <a:p>
            <a:pPr marL="0" indent="0">
              <a:buNone/>
            </a:pPr>
            <a:r>
              <a:rPr lang="en-GB" sz="2900" b="1">
                <a:solidFill>
                  <a:srgbClr val="FF0000"/>
                </a:solidFill>
              </a:rPr>
              <a:t>Part III - Course work project (25%) - </a:t>
            </a:r>
            <a:r>
              <a:rPr lang="en-GB" sz="2900"/>
              <a:t>This is where students partake in an individual project of their own choosing. The project must relate to a part of the course work they have studied. Students can do a number of different styles of project:</a:t>
            </a:r>
          </a:p>
          <a:p>
            <a:pPr marL="0" indent="0">
              <a:buNone/>
            </a:pPr>
            <a:r>
              <a:rPr lang="en-GB" sz="2900"/>
              <a:t>Model of a building detail i.e. Model Roof.</a:t>
            </a:r>
          </a:p>
          <a:p>
            <a:pPr marL="0" indent="0">
              <a:buNone/>
            </a:pPr>
            <a:r>
              <a:rPr lang="en-GB" sz="2900"/>
              <a:t>Model of a heritage building i.e. Thatched Cottage.</a:t>
            </a:r>
          </a:p>
          <a:p>
            <a:pPr marL="0" indent="0">
              <a:buNone/>
            </a:pPr>
            <a:r>
              <a:rPr lang="en-GB" sz="2900"/>
              <a:t>Artefact i.e. Item of furniture.</a:t>
            </a:r>
          </a:p>
          <a:p>
            <a:pPr marL="0" indent="0">
              <a:buNone/>
            </a:pPr>
            <a:endParaRPr lang="en-IE" sz="2400"/>
          </a:p>
        </p:txBody>
      </p:sp>
      <p:pic>
        <p:nvPicPr>
          <p:cNvPr id="5" name="Picture 4" descr="A logo of a symbol&#10;&#10;Description automatically generated">
            <a:extLst>
              <a:ext uri="{FF2B5EF4-FFF2-40B4-BE49-F238E27FC236}">
                <a16:creationId xmlns:a16="http://schemas.microsoft.com/office/drawing/2014/main" id="{1040DFBB-AF82-F6B7-917F-C948E2E23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1935286461"/>
      </p:ext>
    </p:extLst>
  </p:cSld>
  <p:clrMapOvr>
    <a:masterClrMapping/>
  </p:clrMapOvr>
  <mc:AlternateContent xmlns:mc="http://schemas.openxmlformats.org/markup-compatibility/2006">
    <mc:Choice xmlns:p14="http://schemas.microsoft.com/office/powerpoint/2010/main" Requires="p14">
      <p:transition spd="slow" p14:dur="2000" advTm="55916"/>
    </mc:Choice>
    <mc:Fallback>
      <p:transition spd="slow" advTm="559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46D60-17B5-471B-8308-7B456AB3C0C3}"/>
              </a:ext>
            </a:extLst>
          </p:cNvPr>
          <p:cNvSpPr>
            <a:spLocks noGrp="1"/>
          </p:cNvSpPr>
          <p:nvPr>
            <p:ph type="title"/>
          </p:nvPr>
        </p:nvSpPr>
        <p:spPr>
          <a:xfrm>
            <a:off x="1032494" y="815700"/>
            <a:ext cx="9284789" cy="1618489"/>
          </a:xfrm>
        </p:spPr>
        <p:txBody>
          <a:bodyPr anchor="ctr">
            <a:normAutofit/>
          </a:bodyPr>
          <a:lstStyle/>
          <a:p>
            <a:r>
              <a:rPr lang="en-GB" sz="5000"/>
              <a:t>Sample of Student Work – Expectations </a:t>
            </a:r>
            <a:endParaRPr lang="en-IE" sz="5000"/>
          </a:p>
        </p:txBody>
      </p:sp>
      <p:pic>
        <p:nvPicPr>
          <p:cNvPr id="6146" name="Picture 2" descr="Construction Studies - Ballyhaunis Community School">
            <a:extLst>
              <a:ext uri="{FF2B5EF4-FFF2-40B4-BE49-F238E27FC236}">
                <a16:creationId xmlns:a16="http://schemas.microsoft.com/office/drawing/2014/main" id="{AA2D34E4-8F99-4E3F-8B4E-C8B81869C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72" y="2994405"/>
            <a:ext cx="2270622" cy="28705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nstruction Studies - Ballyhaunis Community School">
            <a:extLst>
              <a:ext uri="{FF2B5EF4-FFF2-40B4-BE49-F238E27FC236}">
                <a16:creationId xmlns:a16="http://schemas.microsoft.com/office/drawing/2014/main" id="{65FEF404-1A48-4918-B524-35C4C7E08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281" y="2994405"/>
            <a:ext cx="2567765" cy="287051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kills test — constructiontechnology.ie">
            <a:extLst>
              <a:ext uri="{FF2B5EF4-FFF2-40B4-BE49-F238E27FC236}">
                <a16:creationId xmlns:a16="http://schemas.microsoft.com/office/drawing/2014/main" id="{F08D5D6E-A052-454F-8FE7-3759EA836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870" y="4214813"/>
            <a:ext cx="5064132" cy="17565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imber Frame Wall Construction - Construction Studies Q1">
            <a:extLst>
              <a:ext uri="{FF2B5EF4-FFF2-40B4-BE49-F238E27FC236}">
                <a16:creationId xmlns:a16="http://schemas.microsoft.com/office/drawing/2014/main" id="{27252624-993B-4D13-9AB8-A5D7DA75A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1936" y="1691906"/>
            <a:ext cx="2665639" cy="2049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7F531-E7EF-47D9-8712-8E6D34F0CF64}"/>
              </a:ext>
            </a:extLst>
          </p:cNvPr>
          <p:cNvSpPr txBox="1"/>
          <p:nvPr/>
        </p:nvSpPr>
        <p:spPr>
          <a:xfrm>
            <a:off x="2808514" y="2558143"/>
            <a:ext cx="2270622" cy="369332"/>
          </a:xfrm>
          <a:prstGeom prst="rect">
            <a:avLst/>
          </a:prstGeom>
          <a:noFill/>
        </p:spPr>
        <p:txBody>
          <a:bodyPr wrap="square" rtlCol="0">
            <a:spAutoFit/>
          </a:bodyPr>
          <a:lstStyle/>
          <a:p>
            <a:r>
              <a:rPr lang="en-GB"/>
              <a:t>Project Work</a:t>
            </a:r>
            <a:endParaRPr lang="en-IE"/>
          </a:p>
        </p:txBody>
      </p:sp>
      <p:sp>
        <p:nvSpPr>
          <p:cNvPr id="14" name="TextBox 13">
            <a:extLst>
              <a:ext uri="{FF2B5EF4-FFF2-40B4-BE49-F238E27FC236}">
                <a16:creationId xmlns:a16="http://schemas.microsoft.com/office/drawing/2014/main" id="{8C8F1702-A476-4797-B6C3-95190D05DCA8}"/>
              </a:ext>
            </a:extLst>
          </p:cNvPr>
          <p:cNvSpPr txBox="1"/>
          <p:nvPr/>
        </p:nvSpPr>
        <p:spPr>
          <a:xfrm>
            <a:off x="8497092" y="1202130"/>
            <a:ext cx="2270622" cy="369332"/>
          </a:xfrm>
          <a:prstGeom prst="rect">
            <a:avLst/>
          </a:prstGeom>
          <a:noFill/>
        </p:spPr>
        <p:txBody>
          <a:bodyPr wrap="square" rtlCol="0">
            <a:spAutoFit/>
          </a:bodyPr>
          <a:lstStyle/>
          <a:p>
            <a:r>
              <a:rPr lang="en-GB"/>
              <a:t>Drawing Details</a:t>
            </a:r>
            <a:endParaRPr lang="en-IE"/>
          </a:p>
        </p:txBody>
      </p:sp>
      <p:sp>
        <p:nvSpPr>
          <p:cNvPr id="15" name="TextBox 14">
            <a:extLst>
              <a:ext uri="{FF2B5EF4-FFF2-40B4-BE49-F238E27FC236}">
                <a16:creationId xmlns:a16="http://schemas.microsoft.com/office/drawing/2014/main" id="{0D080187-416D-4C13-B9B7-262948E6716E}"/>
              </a:ext>
            </a:extLst>
          </p:cNvPr>
          <p:cNvSpPr txBox="1"/>
          <p:nvPr/>
        </p:nvSpPr>
        <p:spPr>
          <a:xfrm>
            <a:off x="7952018" y="3909703"/>
            <a:ext cx="2270622" cy="369332"/>
          </a:xfrm>
          <a:prstGeom prst="rect">
            <a:avLst/>
          </a:prstGeom>
          <a:noFill/>
        </p:spPr>
        <p:txBody>
          <a:bodyPr wrap="square" rtlCol="0">
            <a:spAutoFit/>
          </a:bodyPr>
          <a:lstStyle/>
          <a:p>
            <a:r>
              <a:rPr lang="en-GB"/>
              <a:t>Practical Skills Work</a:t>
            </a:r>
            <a:endParaRPr lang="en-IE"/>
          </a:p>
        </p:txBody>
      </p:sp>
      <p:pic>
        <p:nvPicPr>
          <p:cNvPr id="3" name="Picture 2" descr="A logo of a symbol&#10;&#10;Description automatically generated">
            <a:extLst>
              <a:ext uri="{FF2B5EF4-FFF2-40B4-BE49-F238E27FC236}">
                <a16:creationId xmlns:a16="http://schemas.microsoft.com/office/drawing/2014/main" id="{E5C7B0D5-494C-E45A-12E8-69F3EE663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3897849983"/>
      </p:ext>
    </p:extLst>
  </p:cSld>
  <p:clrMapOvr>
    <a:masterClrMapping/>
  </p:clrMapOvr>
  <mc:AlternateContent xmlns:mc="http://schemas.openxmlformats.org/markup-compatibility/2006">
    <mc:Choice xmlns:p14="http://schemas.microsoft.com/office/powerpoint/2010/main" Requires="p14">
      <p:transition spd="slow" p14:dur="2000" advTm="29007"/>
    </mc:Choice>
    <mc:Fallback>
      <p:transition spd="slow" advTm="2900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AA30D-B907-4CE1-8355-0EDE9EABFD23}"/>
              </a:ext>
            </a:extLst>
          </p:cNvPr>
          <p:cNvSpPr>
            <a:spLocks noGrp="1"/>
          </p:cNvSpPr>
          <p:nvPr>
            <p:ph type="title"/>
          </p:nvPr>
        </p:nvSpPr>
        <p:spPr>
          <a:xfrm>
            <a:off x="1173163" y="623275"/>
            <a:ext cx="8074815" cy="1618489"/>
          </a:xfrm>
        </p:spPr>
        <p:txBody>
          <a:bodyPr anchor="ctr">
            <a:normAutofit/>
          </a:bodyPr>
          <a:lstStyle/>
          <a:p>
            <a:r>
              <a:rPr lang="en-GB" sz="6700"/>
              <a:t>Student Achievements</a:t>
            </a:r>
            <a:endParaRPr lang="en-IE" sz="6700"/>
          </a:p>
        </p:txBody>
      </p:sp>
      <p:sp>
        <p:nvSpPr>
          <p:cNvPr id="3" name="Content Placeholder 2">
            <a:extLst>
              <a:ext uri="{FF2B5EF4-FFF2-40B4-BE49-F238E27FC236}">
                <a16:creationId xmlns:a16="http://schemas.microsoft.com/office/drawing/2014/main" id="{D89E85EC-E550-4263-A787-E2013B12DAEF}"/>
              </a:ext>
            </a:extLst>
          </p:cNvPr>
          <p:cNvSpPr>
            <a:spLocks noGrp="1"/>
          </p:cNvSpPr>
          <p:nvPr>
            <p:ph idx="1"/>
          </p:nvPr>
        </p:nvSpPr>
        <p:spPr>
          <a:xfrm>
            <a:off x="1042116" y="2074607"/>
            <a:ext cx="8852579" cy="2800395"/>
          </a:xfrm>
        </p:spPr>
        <p:txBody>
          <a:bodyPr anchor="t">
            <a:normAutofit/>
          </a:bodyPr>
          <a:lstStyle/>
          <a:p>
            <a:r>
              <a:rPr lang="en-GB" sz="2400"/>
              <a:t>Below you can see the grades awarded for Construction Studies in 2019 for both Higher and Ordinary level. </a:t>
            </a:r>
            <a:endParaRPr lang="en-IE" sz="2400"/>
          </a:p>
        </p:txBody>
      </p:sp>
      <p:pic>
        <p:nvPicPr>
          <p:cNvPr id="5" name="Picture 4">
            <a:extLst>
              <a:ext uri="{FF2B5EF4-FFF2-40B4-BE49-F238E27FC236}">
                <a16:creationId xmlns:a16="http://schemas.microsoft.com/office/drawing/2014/main" id="{2768FD2F-9210-4DC6-9458-0AE3A86C7858}"/>
              </a:ext>
            </a:extLst>
          </p:cNvPr>
          <p:cNvPicPr>
            <a:picLocks noChangeAspect="1"/>
          </p:cNvPicPr>
          <p:nvPr/>
        </p:nvPicPr>
        <p:blipFill>
          <a:blip r:embed="rId2"/>
          <a:stretch>
            <a:fillRect/>
          </a:stretch>
        </p:blipFill>
        <p:spPr>
          <a:xfrm>
            <a:off x="1296514" y="3055321"/>
            <a:ext cx="3914056" cy="3121832"/>
          </a:xfrm>
          <a:prstGeom prst="rect">
            <a:avLst/>
          </a:prstGeom>
        </p:spPr>
      </p:pic>
      <p:pic>
        <p:nvPicPr>
          <p:cNvPr id="6" name="Picture 5">
            <a:extLst>
              <a:ext uri="{FF2B5EF4-FFF2-40B4-BE49-F238E27FC236}">
                <a16:creationId xmlns:a16="http://schemas.microsoft.com/office/drawing/2014/main" id="{4B477E74-C900-4256-9AD4-099A3CC7B369}"/>
              </a:ext>
            </a:extLst>
          </p:cNvPr>
          <p:cNvPicPr>
            <a:picLocks noChangeAspect="1"/>
          </p:cNvPicPr>
          <p:nvPr/>
        </p:nvPicPr>
        <p:blipFill>
          <a:blip r:embed="rId3"/>
          <a:stretch>
            <a:fillRect/>
          </a:stretch>
        </p:blipFill>
        <p:spPr>
          <a:xfrm>
            <a:off x="5468406" y="3000812"/>
            <a:ext cx="3358450" cy="3121832"/>
          </a:xfrm>
          <a:prstGeom prst="rect">
            <a:avLst/>
          </a:prstGeom>
        </p:spPr>
      </p:pic>
      <p:pic>
        <p:nvPicPr>
          <p:cNvPr id="7" name="Picture 6" descr="A logo of a symbol&#10;&#10;Description automatically generated">
            <a:extLst>
              <a:ext uri="{FF2B5EF4-FFF2-40B4-BE49-F238E27FC236}">
                <a16:creationId xmlns:a16="http://schemas.microsoft.com/office/drawing/2014/main" id="{154D3C24-345C-D3B6-3B4D-87104C7E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2827939703"/>
      </p:ext>
    </p:extLst>
  </p:cSld>
  <p:clrMapOvr>
    <a:masterClrMapping/>
  </p:clrMapOvr>
  <mc:AlternateContent xmlns:mc="http://schemas.openxmlformats.org/markup-compatibility/2006">
    <mc:Choice xmlns:p14="http://schemas.microsoft.com/office/powerpoint/2010/main" Requires="p14">
      <p:transition spd="slow" p14:dur="2000" advTm="25375"/>
    </mc:Choice>
    <mc:Fallback>
      <p:transition spd="slow" advTm="2537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46A13-61E0-4724-99FF-F26730281024}"/>
              </a:ext>
            </a:extLst>
          </p:cNvPr>
          <p:cNvSpPr>
            <a:spLocks noGrp="1"/>
          </p:cNvSpPr>
          <p:nvPr>
            <p:ph type="title"/>
          </p:nvPr>
        </p:nvSpPr>
        <p:spPr>
          <a:xfrm>
            <a:off x="1274355" y="786044"/>
            <a:ext cx="8074815" cy="1618489"/>
          </a:xfrm>
        </p:spPr>
        <p:txBody>
          <a:bodyPr anchor="ctr">
            <a:normAutofit/>
          </a:bodyPr>
          <a:lstStyle/>
          <a:p>
            <a:r>
              <a:rPr lang="en-GB" sz="7200"/>
              <a:t>Potential Careers </a:t>
            </a:r>
            <a:endParaRPr lang="en-IE" sz="7200"/>
          </a:p>
        </p:txBody>
      </p:sp>
      <p:sp>
        <p:nvSpPr>
          <p:cNvPr id="3" name="Content Placeholder 2">
            <a:extLst>
              <a:ext uri="{FF2B5EF4-FFF2-40B4-BE49-F238E27FC236}">
                <a16:creationId xmlns:a16="http://schemas.microsoft.com/office/drawing/2014/main" id="{0A0CA09C-0D30-4464-B046-F84A4F91B558}"/>
              </a:ext>
            </a:extLst>
          </p:cNvPr>
          <p:cNvSpPr>
            <a:spLocks noGrp="1"/>
          </p:cNvSpPr>
          <p:nvPr>
            <p:ph idx="1"/>
          </p:nvPr>
        </p:nvSpPr>
        <p:spPr>
          <a:xfrm>
            <a:off x="1173164" y="2404533"/>
            <a:ext cx="8917893" cy="3600418"/>
          </a:xfrm>
        </p:spPr>
        <p:txBody>
          <a:bodyPr anchor="t">
            <a:normAutofit lnSpcReduction="10000"/>
          </a:bodyPr>
          <a:lstStyle/>
          <a:p>
            <a:pPr marL="0" indent="0">
              <a:buNone/>
            </a:pPr>
            <a:r>
              <a:rPr lang="en-GB" sz="2400"/>
              <a:t>This subject builds skills and knowledge that are particularly useful for careers in the </a:t>
            </a:r>
            <a:r>
              <a:rPr lang="en-GB" sz="2400" b="1"/>
              <a:t>Construction, Architecture and Property Sector.</a:t>
            </a:r>
            <a:r>
              <a:rPr lang="en-GB" sz="2400"/>
              <a:t> This includes the following careers:</a:t>
            </a:r>
          </a:p>
          <a:p>
            <a:r>
              <a:rPr lang="en-GB" sz="2400"/>
              <a:t>Civil Engineering.</a:t>
            </a:r>
          </a:p>
          <a:p>
            <a:r>
              <a:rPr lang="en-GB" sz="2400"/>
              <a:t>Skilled Trades – Carpenter, Electrician, Plumber, etc.</a:t>
            </a:r>
          </a:p>
          <a:p>
            <a:r>
              <a:rPr lang="en-GB" sz="2400"/>
              <a:t>Construction Management &amp; Planning.</a:t>
            </a:r>
          </a:p>
          <a:p>
            <a:r>
              <a:rPr lang="en-GB" sz="2400"/>
              <a:t>Architecture.</a:t>
            </a:r>
          </a:p>
          <a:p>
            <a:r>
              <a:rPr lang="en-GB" sz="2400"/>
              <a:t>Property Management and Auctioneering.</a:t>
            </a:r>
          </a:p>
          <a:p>
            <a:r>
              <a:rPr lang="en-GB" sz="2400"/>
              <a:t>Quantity Surveying.</a:t>
            </a:r>
          </a:p>
          <a:p>
            <a:pPr marL="0" indent="0">
              <a:buNone/>
            </a:pPr>
            <a:endParaRPr lang="en-GB" sz="2400"/>
          </a:p>
          <a:p>
            <a:endParaRPr lang="en-IE" sz="2400"/>
          </a:p>
        </p:txBody>
      </p:sp>
      <p:pic>
        <p:nvPicPr>
          <p:cNvPr id="7172" name="Picture 4" descr="The Populist, Offensive and the Middle Paths | groundnotes">
            <a:extLst>
              <a:ext uri="{FF2B5EF4-FFF2-40B4-BE49-F238E27FC236}">
                <a16:creationId xmlns:a16="http://schemas.microsoft.com/office/drawing/2014/main" id="{87C9CB30-0D03-42B9-BB0A-1E73CB6E9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47" y="968288"/>
            <a:ext cx="1408989" cy="1254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nstruction Resume Objective Examples | Monster.com">
            <a:extLst>
              <a:ext uri="{FF2B5EF4-FFF2-40B4-BE49-F238E27FC236}">
                <a16:creationId xmlns:a16="http://schemas.microsoft.com/office/drawing/2014/main" id="{8D16C6FF-1508-44FB-91B4-54E993078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489" y="3553297"/>
            <a:ext cx="2918732" cy="2187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of a symbol&#10;&#10;Description automatically generated">
            <a:extLst>
              <a:ext uri="{FF2B5EF4-FFF2-40B4-BE49-F238E27FC236}">
                <a16:creationId xmlns:a16="http://schemas.microsoft.com/office/drawing/2014/main" id="{085DCB44-2EAB-6B58-15EB-89177D78C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2892" y="633673"/>
            <a:ext cx="977900" cy="965200"/>
          </a:xfrm>
          <a:prstGeom prst="rect">
            <a:avLst/>
          </a:prstGeom>
        </p:spPr>
      </p:pic>
    </p:spTree>
    <p:extLst>
      <p:ext uri="{BB962C8B-B14F-4D97-AF65-F5344CB8AC3E}">
        <p14:creationId xmlns:p14="http://schemas.microsoft.com/office/powerpoint/2010/main" val="1622800450"/>
      </p:ext>
    </p:extLst>
  </p:cSld>
  <p:clrMapOvr>
    <a:masterClrMapping/>
  </p:clrMapOvr>
  <mc:AlternateContent xmlns:mc="http://schemas.openxmlformats.org/markup-compatibility/2006">
    <mc:Choice xmlns:p14="http://schemas.microsoft.com/office/powerpoint/2010/main" Requires="p14">
      <p:transition spd="slow" p14:dur="2000" advTm="36971"/>
    </mc:Choice>
    <mc:Fallback>
      <p:transition spd="slow" advTm="369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lstStyle/>
          <a:p>
            <a:pPr algn="ctr"/>
            <a:r>
              <a:rPr lang="en-IE" b="1">
                <a:latin typeface="Copperplate Gothic Light" panose="020E0507020206020404" pitchFamily="34" charset="0"/>
              </a:rPr>
              <a:t>Consider the Practical Element</a:t>
            </a:r>
          </a:p>
        </p:txBody>
      </p:sp>
      <p:sp>
        <p:nvSpPr>
          <p:cNvPr id="3" name="Content Placeholder 2"/>
          <p:cNvSpPr>
            <a:spLocks noGrp="1"/>
          </p:cNvSpPr>
          <p:nvPr>
            <p:ph idx="1"/>
          </p:nvPr>
        </p:nvSpPr>
        <p:spPr>
          <a:xfrm>
            <a:off x="867834" y="1400801"/>
            <a:ext cx="8596668" cy="4624686"/>
          </a:xfrm>
        </p:spPr>
        <p:txBody>
          <a:bodyPr/>
          <a:lstStyle/>
          <a:p>
            <a:r>
              <a:rPr lang="en-IE"/>
              <a:t>Art 62% practical 38% final exam</a:t>
            </a:r>
          </a:p>
          <a:p>
            <a:r>
              <a:rPr lang="en-IE"/>
              <a:t>Construction 25% practical 25% project 50% final exam</a:t>
            </a:r>
          </a:p>
          <a:p>
            <a:r>
              <a:rPr lang="en-IE"/>
              <a:t>DCG 40% practical 60% final exam</a:t>
            </a:r>
          </a:p>
          <a:p>
            <a:r>
              <a:rPr lang="en-IE"/>
              <a:t>Geography 20% fieldtrip 80% final exam</a:t>
            </a:r>
          </a:p>
          <a:p>
            <a:r>
              <a:rPr lang="en-IE"/>
              <a:t>Engineering 50% practical 50% final exam</a:t>
            </a:r>
          </a:p>
          <a:p>
            <a:r>
              <a:rPr lang="en-IE"/>
              <a:t>History 20% project 80% final exam</a:t>
            </a:r>
          </a:p>
          <a:p>
            <a:r>
              <a:rPr lang="en-IE"/>
              <a:t>Home Economics 20% project 80% final exam</a:t>
            </a:r>
          </a:p>
          <a:p>
            <a:r>
              <a:rPr lang="en-GB"/>
              <a:t>LCPE 30% Practical Performance 20% Physical Activity Project 50% Written Exam</a:t>
            </a:r>
          </a:p>
          <a:p>
            <a:r>
              <a:rPr lang="en-GB"/>
              <a:t>Computer Science 30% project 70% final exam</a:t>
            </a:r>
            <a:endParaRPr lang="en-IE"/>
          </a:p>
        </p:txBody>
      </p:sp>
    </p:spTree>
    <p:extLst>
      <p:ext uri="{BB962C8B-B14F-4D97-AF65-F5344CB8AC3E}">
        <p14:creationId xmlns:p14="http://schemas.microsoft.com/office/powerpoint/2010/main" val="3867373050"/>
      </p:ext>
    </p:extLst>
  </p:cSld>
  <p:clrMapOvr>
    <a:masterClrMapping/>
  </p:clrMapOvr>
  <mc:AlternateContent xmlns:mc="http://schemas.openxmlformats.org/markup-compatibility/2006">
    <mc:Choice xmlns:p14="http://schemas.microsoft.com/office/powerpoint/2010/main" Requires="p14">
      <p:transition spd="slow" p14:dur="2000" advTm="18388"/>
    </mc:Choice>
    <mc:Fallback>
      <p:transition spd="slow" advTm="1838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C7CE6-C505-4586-B8F3-4EF983AD45E0}"/>
              </a:ext>
            </a:extLst>
          </p:cNvPr>
          <p:cNvSpPr>
            <a:spLocks noGrp="1"/>
          </p:cNvSpPr>
          <p:nvPr>
            <p:ph type="ctrTitle"/>
          </p:nvPr>
        </p:nvSpPr>
        <p:spPr>
          <a:xfrm>
            <a:off x="997953" y="549101"/>
            <a:ext cx="9819288" cy="846171"/>
          </a:xfrm>
        </p:spPr>
        <p:txBody>
          <a:bodyPr anchor="b">
            <a:normAutofit/>
          </a:bodyPr>
          <a:lstStyle/>
          <a:p>
            <a:r>
              <a:rPr lang="en-GB" sz="4000"/>
              <a:t>Design Communication Graphics (D.C.G)</a:t>
            </a:r>
            <a:endParaRPr lang="en-IE" sz="4000"/>
          </a:p>
        </p:txBody>
      </p:sp>
      <p:pic>
        <p:nvPicPr>
          <p:cNvPr id="4" name="Picture 3">
            <a:extLst>
              <a:ext uri="{FF2B5EF4-FFF2-40B4-BE49-F238E27FC236}">
                <a16:creationId xmlns:a16="http://schemas.microsoft.com/office/drawing/2014/main" id="{E0E78F68-D3D0-9F80-EBD9-102B62C4DB2E}"/>
              </a:ext>
            </a:extLst>
          </p:cNvPr>
          <p:cNvPicPr>
            <a:picLocks noChangeAspect="1"/>
          </p:cNvPicPr>
          <p:nvPr/>
        </p:nvPicPr>
        <p:blipFill>
          <a:blip r:embed="rId2"/>
          <a:stretch>
            <a:fillRect/>
          </a:stretch>
        </p:blipFill>
        <p:spPr>
          <a:xfrm>
            <a:off x="3075385" y="1287173"/>
            <a:ext cx="5501335" cy="1095213"/>
          </a:xfrm>
          <a:prstGeom prst="rect">
            <a:avLst/>
          </a:prstGeom>
        </p:spPr>
      </p:pic>
      <p:pic>
        <p:nvPicPr>
          <p:cNvPr id="1026" name="Picture 2" descr="Dcg Tg And Constructions Grinds, Grinds Service Available in Killucan,  Westmeath">
            <a:extLst>
              <a:ext uri="{FF2B5EF4-FFF2-40B4-BE49-F238E27FC236}">
                <a16:creationId xmlns:a16="http://schemas.microsoft.com/office/drawing/2014/main" id="{86125B43-319E-4121-86D7-62B2B4DFF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063" y="2240400"/>
            <a:ext cx="4681967" cy="3284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66C622-CE12-D94A-9391-366BD63E2523}"/>
              </a:ext>
            </a:extLst>
          </p:cNvPr>
          <p:cNvPicPr>
            <a:picLocks noChangeAspect="1"/>
          </p:cNvPicPr>
          <p:nvPr/>
        </p:nvPicPr>
        <p:blipFill>
          <a:blip r:embed="rId4"/>
          <a:stretch>
            <a:fillRect/>
          </a:stretch>
        </p:blipFill>
        <p:spPr>
          <a:xfrm>
            <a:off x="736215" y="2365048"/>
            <a:ext cx="4203533" cy="2928968"/>
          </a:xfrm>
          <a:prstGeom prst="rect">
            <a:avLst/>
          </a:prstGeom>
        </p:spPr>
      </p:pic>
      <p:pic>
        <p:nvPicPr>
          <p:cNvPr id="8" name="Picture 7">
            <a:extLst>
              <a:ext uri="{FF2B5EF4-FFF2-40B4-BE49-F238E27FC236}">
                <a16:creationId xmlns:a16="http://schemas.microsoft.com/office/drawing/2014/main" id="{73937796-1A8A-881A-246F-9AABC608FC34}"/>
              </a:ext>
            </a:extLst>
          </p:cNvPr>
          <p:cNvPicPr>
            <a:picLocks noChangeAspect="1"/>
          </p:cNvPicPr>
          <p:nvPr/>
        </p:nvPicPr>
        <p:blipFill rotWithShape="1">
          <a:blip r:embed="rId5"/>
          <a:srcRect l="11520" t="2615" r="9969" b="3472"/>
          <a:stretch/>
        </p:blipFill>
        <p:spPr>
          <a:xfrm>
            <a:off x="4080073" y="3248281"/>
            <a:ext cx="4031853" cy="2808832"/>
          </a:xfrm>
          <a:prstGeom prst="rect">
            <a:avLst/>
          </a:prstGeom>
        </p:spPr>
      </p:pic>
    </p:spTree>
    <p:extLst>
      <p:ext uri="{BB962C8B-B14F-4D97-AF65-F5344CB8AC3E}">
        <p14:creationId xmlns:p14="http://schemas.microsoft.com/office/powerpoint/2010/main" val="3025097991"/>
      </p:ext>
    </p:extLst>
  </p:cSld>
  <p:clrMapOvr>
    <a:masterClrMapping/>
  </p:clrMapOvr>
  <mc:AlternateContent xmlns:mc="http://schemas.openxmlformats.org/markup-compatibility/2006">
    <mc:Choice xmlns:p14="http://schemas.microsoft.com/office/powerpoint/2010/main" Requires="p14">
      <p:transition spd="slow" p14:dur="2000" advTm="15554"/>
    </mc:Choice>
    <mc:Fallback>
      <p:transition spd="slow" advTm="1555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5E658-F2B3-46C3-A8F6-2A6B2FCB078D}"/>
              </a:ext>
            </a:extLst>
          </p:cNvPr>
          <p:cNvSpPr>
            <a:spLocks noGrp="1"/>
          </p:cNvSpPr>
          <p:nvPr>
            <p:ph type="title"/>
          </p:nvPr>
        </p:nvSpPr>
        <p:spPr>
          <a:xfrm>
            <a:off x="1026822" y="710603"/>
            <a:ext cx="8074815" cy="1618489"/>
          </a:xfrm>
        </p:spPr>
        <p:txBody>
          <a:bodyPr anchor="ctr">
            <a:normAutofit/>
          </a:bodyPr>
          <a:lstStyle/>
          <a:p>
            <a:r>
              <a:rPr lang="en-GB" sz="7200"/>
              <a:t>Subject Overview</a:t>
            </a:r>
            <a:endParaRPr lang="en-IE" sz="7200"/>
          </a:p>
        </p:txBody>
      </p:sp>
      <p:pic>
        <p:nvPicPr>
          <p:cNvPr id="1026" name="Picture 2" descr="Why Detailed House Plans Will Save You Money and Time - Bungalow Company">
            <a:extLst>
              <a:ext uri="{FF2B5EF4-FFF2-40B4-BE49-F238E27FC236}">
                <a16:creationId xmlns:a16="http://schemas.microsoft.com/office/drawing/2014/main" id="{CE19B17F-26D2-4B54-AB00-A21521571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846" y="710603"/>
            <a:ext cx="2161270" cy="17765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C4CFC9-F0EA-4BF9-BE1B-A2A3DE1ACF11}"/>
              </a:ext>
            </a:extLst>
          </p:cNvPr>
          <p:cNvSpPr>
            <a:spLocks noGrp="1"/>
          </p:cNvSpPr>
          <p:nvPr>
            <p:ph idx="1"/>
          </p:nvPr>
        </p:nvSpPr>
        <p:spPr>
          <a:xfrm>
            <a:off x="1133537" y="2215836"/>
            <a:ext cx="8609874" cy="3607175"/>
          </a:xfrm>
        </p:spPr>
        <p:txBody>
          <a:bodyPr anchor="t">
            <a:noAutofit/>
          </a:bodyPr>
          <a:lstStyle/>
          <a:p>
            <a:r>
              <a:rPr lang="en-GB" sz="2400"/>
              <a:t>Leaving Certificate </a:t>
            </a:r>
            <a:r>
              <a:rPr lang="en-GB" sz="2400" b="1"/>
              <a:t>D.C.G </a:t>
            </a:r>
            <a:r>
              <a:rPr lang="en-GB" sz="2400"/>
              <a:t>provides students in senior cycle an introduction into the knowledge and skills involved in graphics. It dives into the world of communicating in a graphical way with a strong focus on design. It will help you develop your ability to design products and become innovative in problem solving. As well as communicating on paper they will also develop skills on the  </a:t>
            </a:r>
            <a:r>
              <a:rPr lang="en-GB" sz="2400" err="1"/>
              <a:t>Solidworks</a:t>
            </a:r>
            <a:r>
              <a:rPr lang="en-GB" sz="2400"/>
              <a:t> CAD program to create products that you design accurately and aesthetically. </a:t>
            </a:r>
          </a:p>
          <a:p>
            <a:r>
              <a:rPr lang="en-GB" sz="2400"/>
              <a:t>D.C.G is a continuation of Graphics at Junior Cert Level, but it is not essential to have done Graphics to take on DCG. </a:t>
            </a:r>
            <a:endParaRPr lang="en-IE" sz="2400"/>
          </a:p>
        </p:txBody>
      </p:sp>
      <p:pic>
        <p:nvPicPr>
          <p:cNvPr id="6" name="Picture 5">
            <a:extLst>
              <a:ext uri="{FF2B5EF4-FFF2-40B4-BE49-F238E27FC236}">
                <a16:creationId xmlns:a16="http://schemas.microsoft.com/office/drawing/2014/main" id="{5C8E5C28-FF38-AB2B-E29C-3EE1AD89A1DE}"/>
              </a:ext>
            </a:extLst>
          </p:cNvPr>
          <p:cNvPicPr>
            <a:picLocks noChangeAspect="1"/>
          </p:cNvPicPr>
          <p:nvPr/>
        </p:nvPicPr>
        <p:blipFill rotWithShape="1">
          <a:blip r:embed="rId3"/>
          <a:srcRect r="83456"/>
          <a:stretch/>
        </p:blipFill>
        <p:spPr>
          <a:xfrm>
            <a:off x="10187626" y="979748"/>
            <a:ext cx="1029036" cy="1238250"/>
          </a:xfrm>
          <a:prstGeom prst="rect">
            <a:avLst/>
          </a:prstGeom>
        </p:spPr>
      </p:pic>
    </p:spTree>
    <p:extLst>
      <p:ext uri="{BB962C8B-B14F-4D97-AF65-F5344CB8AC3E}">
        <p14:creationId xmlns:p14="http://schemas.microsoft.com/office/powerpoint/2010/main" val="3607965556"/>
      </p:ext>
    </p:extLst>
  </p:cSld>
  <p:clrMapOvr>
    <a:masterClrMapping/>
  </p:clrMapOvr>
  <mc:AlternateContent xmlns:mc="http://schemas.openxmlformats.org/markup-compatibility/2006">
    <mc:Choice xmlns:p14="http://schemas.microsoft.com/office/powerpoint/2010/main" Requires="p14">
      <p:transition spd="slow" p14:dur="2000" advTm="27619"/>
    </mc:Choice>
    <mc:Fallback>
      <p:transition spd="slow" advTm="2761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F883D-B1CA-408A-A55D-BEF9801518CB}"/>
              </a:ext>
            </a:extLst>
          </p:cNvPr>
          <p:cNvSpPr>
            <a:spLocks noGrp="1"/>
          </p:cNvSpPr>
          <p:nvPr>
            <p:ph type="title"/>
          </p:nvPr>
        </p:nvSpPr>
        <p:spPr>
          <a:xfrm>
            <a:off x="790676" y="504431"/>
            <a:ext cx="2832349" cy="1618489"/>
          </a:xfrm>
        </p:spPr>
        <p:txBody>
          <a:bodyPr anchor="ctr">
            <a:normAutofit/>
          </a:bodyPr>
          <a:lstStyle/>
          <a:p>
            <a:pPr algn="ctr"/>
            <a:r>
              <a:rPr lang="en-GB" sz="4000"/>
              <a:t>Structure of Subject </a:t>
            </a:r>
            <a:endParaRPr lang="en-IE" sz="4000"/>
          </a:p>
        </p:txBody>
      </p:sp>
      <p:sp>
        <p:nvSpPr>
          <p:cNvPr id="3" name="Content Placeholder 2">
            <a:extLst>
              <a:ext uri="{FF2B5EF4-FFF2-40B4-BE49-F238E27FC236}">
                <a16:creationId xmlns:a16="http://schemas.microsoft.com/office/drawing/2014/main" id="{9A7FF7F7-141E-4756-A43A-5FD5C89260F1}"/>
              </a:ext>
            </a:extLst>
          </p:cNvPr>
          <p:cNvSpPr>
            <a:spLocks noGrp="1"/>
          </p:cNvSpPr>
          <p:nvPr>
            <p:ph idx="1"/>
          </p:nvPr>
        </p:nvSpPr>
        <p:spPr>
          <a:xfrm>
            <a:off x="892411" y="3278031"/>
            <a:ext cx="8074815" cy="2524260"/>
          </a:xfrm>
        </p:spPr>
        <p:txBody>
          <a:bodyPr anchor="t">
            <a:normAutofit fontScale="85000" lnSpcReduction="10000"/>
          </a:bodyPr>
          <a:lstStyle/>
          <a:p>
            <a:r>
              <a:rPr lang="en-GB" sz="2400"/>
              <a:t>DCG students are encouraged to develop their visualisation and creative thinking skills through the analysis and evaluation of both 2D and 3D graphic problems. They will communicate this with freehand sketching, traditional draughting and with C.A.D (Computer Aided Design). </a:t>
            </a:r>
          </a:p>
          <a:p>
            <a:r>
              <a:rPr lang="en-GB" sz="2400"/>
              <a:t>There are 2 main areas of study within the graphical communication areas- 1) Plane and descriptive Geometry</a:t>
            </a:r>
          </a:p>
          <a:p>
            <a:pPr marL="0" indent="0">
              <a:buNone/>
            </a:pPr>
            <a:r>
              <a:rPr lang="en-GB" sz="2400"/>
              <a:t>                2) Applied Graphics</a:t>
            </a:r>
          </a:p>
          <a:p>
            <a:pPr marL="0" indent="0">
              <a:buNone/>
            </a:pPr>
            <a:r>
              <a:rPr lang="en-GB" sz="2400"/>
              <a:t>These areas are offered in Higher and Ordinary levels of the subject.</a:t>
            </a:r>
          </a:p>
        </p:txBody>
      </p:sp>
      <p:pic>
        <p:nvPicPr>
          <p:cNvPr id="5" name="Picture 4">
            <a:extLst>
              <a:ext uri="{FF2B5EF4-FFF2-40B4-BE49-F238E27FC236}">
                <a16:creationId xmlns:a16="http://schemas.microsoft.com/office/drawing/2014/main" id="{AF6EC4B8-65E9-5BA3-64F7-7D1CF594B7F2}"/>
              </a:ext>
            </a:extLst>
          </p:cNvPr>
          <p:cNvPicPr>
            <a:picLocks noChangeAspect="1"/>
          </p:cNvPicPr>
          <p:nvPr/>
        </p:nvPicPr>
        <p:blipFill rotWithShape="1">
          <a:blip r:embed="rId2"/>
          <a:srcRect r="83456"/>
          <a:stretch/>
        </p:blipFill>
        <p:spPr>
          <a:xfrm>
            <a:off x="10325860" y="942506"/>
            <a:ext cx="1029036" cy="1238250"/>
          </a:xfrm>
          <a:prstGeom prst="rect">
            <a:avLst/>
          </a:prstGeom>
        </p:spPr>
      </p:pic>
      <p:pic>
        <p:nvPicPr>
          <p:cNvPr id="7" name="Picture 6">
            <a:extLst>
              <a:ext uri="{FF2B5EF4-FFF2-40B4-BE49-F238E27FC236}">
                <a16:creationId xmlns:a16="http://schemas.microsoft.com/office/drawing/2014/main" id="{D6550677-F833-671E-832F-3CD26BC9AA92}"/>
              </a:ext>
            </a:extLst>
          </p:cNvPr>
          <p:cNvPicPr>
            <a:picLocks noChangeAspect="1"/>
          </p:cNvPicPr>
          <p:nvPr/>
        </p:nvPicPr>
        <p:blipFill>
          <a:blip r:embed="rId3"/>
          <a:stretch>
            <a:fillRect/>
          </a:stretch>
        </p:blipFill>
        <p:spPr>
          <a:xfrm>
            <a:off x="4413701" y="675705"/>
            <a:ext cx="3962400" cy="2286000"/>
          </a:xfrm>
          <a:prstGeom prst="rect">
            <a:avLst/>
          </a:prstGeom>
        </p:spPr>
      </p:pic>
    </p:spTree>
    <p:extLst>
      <p:ext uri="{BB962C8B-B14F-4D97-AF65-F5344CB8AC3E}">
        <p14:creationId xmlns:p14="http://schemas.microsoft.com/office/powerpoint/2010/main" val="3426079802"/>
      </p:ext>
    </p:extLst>
  </p:cSld>
  <p:clrMapOvr>
    <a:masterClrMapping/>
  </p:clrMapOvr>
  <mc:AlternateContent xmlns:mc="http://schemas.openxmlformats.org/markup-compatibility/2006">
    <mc:Choice xmlns:p14="http://schemas.microsoft.com/office/powerpoint/2010/main" Requires="p14">
      <p:transition spd="slow" p14:dur="2000" advTm="34291"/>
    </mc:Choice>
    <mc:Fallback>
      <p:transition spd="slow" advTm="3429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B89E0-DCEB-4B80-8328-69600F01F0A7}"/>
              </a:ext>
            </a:extLst>
          </p:cNvPr>
          <p:cNvSpPr>
            <a:spLocks noGrp="1"/>
          </p:cNvSpPr>
          <p:nvPr>
            <p:ph type="title"/>
          </p:nvPr>
        </p:nvSpPr>
        <p:spPr>
          <a:xfrm>
            <a:off x="1285240" y="1050595"/>
            <a:ext cx="8074815" cy="1618489"/>
          </a:xfrm>
        </p:spPr>
        <p:txBody>
          <a:bodyPr anchor="ctr">
            <a:normAutofit/>
          </a:bodyPr>
          <a:lstStyle/>
          <a:p>
            <a:r>
              <a:rPr lang="en-GB" sz="5000"/>
              <a:t>Assessment at Leaving Certificate </a:t>
            </a:r>
            <a:endParaRPr lang="en-IE" sz="5000"/>
          </a:p>
        </p:txBody>
      </p:sp>
      <p:sp>
        <p:nvSpPr>
          <p:cNvPr id="3" name="Content Placeholder 2">
            <a:extLst>
              <a:ext uri="{FF2B5EF4-FFF2-40B4-BE49-F238E27FC236}">
                <a16:creationId xmlns:a16="http://schemas.microsoft.com/office/drawing/2014/main" id="{C9952A37-E2F8-4B54-8414-C2D02E99024A}"/>
              </a:ext>
            </a:extLst>
          </p:cNvPr>
          <p:cNvSpPr>
            <a:spLocks noGrp="1"/>
          </p:cNvSpPr>
          <p:nvPr>
            <p:ph idx="1"/>
          </p:nvPr>
        </p:nvSpPr>
        <p:spPr>
          <a:xfrm>
            <a:off x="1173164" y="2818275"/>
            <a:ext cx="8678407" cy="1618490"/>
          </a:xfrm>
        </p:spPr>
        <p:txBody>
          <a:bodyPr anchor="t">
            <a:normAutofit/>
          </a:bodyPr>
          <a:lstStyle/>
          <a:p>
            <a:pPr marL="0" indent="0">
              <a:buNone/>
            </a:pPr>
            <a:r>
              <a:rPr lang="en-GB" sz="2400"/>
              <a:t>DCG is assessed at both Ordinary level and Higher level by means of:</a:t>
            </a:r>
          </a:p>
          <a:p>
            <a:pPr marL="457200" indent="-457200">
              <a:buClr>
                <a:srgbClr val="FF0000"/>
              </a:buClr>
              <a:buFont typeface="+mj-lt"/>
              <a:buAutoNum type="arabicPeriod"/>
            </a:pPr>
            <a:r>
              <a:rPr lang="en-GB" sz="2400"/>
              <a:t>A Board and Drawing Exam (60%).</a:t>
            </a:r>
          </a:p>
          <a:p>
            <a:pPr marL="457200" indent="-457200">
              <a:buClr>
                <a:srgbClr val="FF0000"/>
              </a:buClr>
              <a:buFont typeface="+mj-lt"/>
              <a:buAutoNum type="arabicPeriod"/>
            </a:pPr>
            <a:r>
              <a:rPr lang="en-GB" sz="2400"/>
              <a:t>A Design Project (40%).</a:t>
            </a:r>
          </a:p>
        </p:txBody>
      </p:sp>
      <p:pic>
        <p:nvPicPr>
          <p:cNvPr id="4098" name="Picture 2" descr="Assessment Clipart - Full Size Clipart (#3054459) - PinClipart">
            <a:extLst>
              <a:ext uri="{FF2B5EF4-FFF2-40B4-BE49-F238E27FC236}">
                <a16:creationId xmlns:a16="http://schemas.microsoft.com/office/drawing/2014/main" id="{269F10A8-8609-4B3F-AEDB-577866158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927" y="1050595"/>
            <a:ext cx="1415143" cy="1415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F91290-DF8E-C36B-3A2E-E8983163C7B0}"/>
              </a:ext>
            </a:extLst>
          </p:cNvPr>
          <p:cNvPicPr>
            <a:picLocks noChangeAspect="1"/>
          </p:cNvPicPr>
          <p:nvPr/>
        </p:nvPicPr>
        <p:blipFill rotWithShape="1">
          <a:blip r:embed="rId3"/>
          <a:srcRect r="83456"/>
          <a:stretch/>
        </p:blipFill>
        <p:spPr>
          <a:xfrm>
            <a:off x="10325860" y="823273"/>
            <a:ext cx="1029036" cy="1238250"/>
          </a:xfrm>
          <a:prstGeom prst="rect">
            <a:avLst/>
          </a:prstGeom>
        </p:spPr>
      </p:pic>
    </p:spTree>
    <p:extLst>
      <p:ext uri="{BB962C8B-B14F-4D97-AF65-F5344CB8AC3E}">
        <p14:creationId xmlns:p14="http://schemas.microsoft.com/office/powerpoint/2010/main" val="4223315362"/>
      </p:ext>
    </p:extLst>
  </p:cSld>
  <p:clrMapOvr>
    <a:masterClrMapping/>
  </p:clrMapOvr>
  <mc:AlternateContent xmlns:mc="http://schemas.openxmlformats.org/markup-compatibility/2006">
    <mc:Choice xmlns:p14="http://schemas.microsoft.com/office/powerpoint/2010/main" Requires="p14">
      <p:transition spd="slow" p14:dur="2000" advTm="20769"/>
    </mc:Choice>
    <mc:Fallback>
      <p:transition spd="slow" advTm="2076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AA30D-B907-4CE1-8355-0EDE9EABFD23}"/>
              </a:ext>
            </a:extLst>
          </p:cNvPr>
          <p:cNvSpPr>
            <a:spLocks noGrp="1"/>
          </p:cNvSpPr>
          <p:nvPr>
            <p:ph type="title"/>
          </p:nvPr>
        </p:nvSpPr>
        <p:spPr>
          <a:xfrm>
            <a:off x="1173163" y="623275"/>
            <a:ext cx="8074815" cy="1618489"/>
          </a:xfrm>
        </p:spPr>
        <p:txBody>
          <a:bodyPr anchor="ctr">
            <a:normAutofit/>
          </a:bodyPr>
          <a:lstStyle/>
          <a:p>
            <a:r>
              <a:rPr lang="en-GB" sz="6700"/>
              <a:t>Student Achievements</a:t>
            </a:r>
            <a:endParaRPr lang="en-IE" sz="6700"/>
          </a:p>
        </p:txBody>
      </p:sp>
      <p:sp>
        <p:nvSpPr>
          <p:cNvPr id="3" name="Content Placeholder 2">
            <a:extLst>
              <a:ext uri="{FF2B5EF4-FFF2-40B4-BE49-F238E27FC236}">
                <a16:creationId xmlns:a16="http://schemas.microsoft.com/office/drawing/2014/main" id="{D89E85EC-E550-4263-A787-E2013B12DAEF}"/>
              </a:ext>
            </a:extLst>
          </p:cNvPr>
          <p:cNvSpPr>
            <a:spLocks noGrp="1"/>
          </p:cNvSpPr>
          <p:nvPr>
            <p:ph idx="1"/>
          </p:nvPr>
        </p:nvSpPr>
        <p:spPr>
          <a:xfrm>
            <a:off x="1042116" y="2074607"/>
            <a:ext cx="8852579" cy="2800395"/>
          </a:xfrm>
        </p:spPr>
        <p:txBody>
          <a:bodyPr anchor="t">
            <a:normAutofit/>
          </a:bodyPr>
          <a:lstStyle/>
          <a:p>
            <a:r>
              <a:rPr lang="en-GB" sz="2400"/>
              <a:t>Below you can see the grades awarded for D.C.G in 2019 for both Higher and Ordinary level. </a:t>
            </a:r>
            <a:endParaRPr lang="en-IE" sz="2400"/>
          </a:p>
        </p:txBody>
      </p:sp>
      <p:pic>
        <p:nvPicPr>
          <p:cNvPr id="9" name="Picture 8">
            <a:extLst>
              <a:ext uri="{FF2B5EF4-FFF2-40B4-BE49-F238E27FC236}">
                <a16:creationId xmlns:a16="http://schemas.microsoft.com/office/drawing/2014/main" id="{2C401232-D2C1-4EBB-9D8D-6CDC005DC042}"/>
              </a:ext>
            </a:extLst>
          </p:cNvPr>
          <p:cNvPicPr>
            <a:picLocks noChangeAspect="1"/>
          </p:cNvPicPr>
          <p:nvPr/>
        </p:nvPicPr>
        <p:blipFill>
          <a:blip r:embed="rId2"/>
          <a:stretch>
            <a:fillRect/>
          </a:stretch>
        </p:blipFill>
        <p:spPr>
          <a:xfrm>
            <a:off x="1359640" y="2773582"/>
            <a:ext cx="3291840" cy="3356567"/>
          </a:xfrm>
          <a:prstGeom prst="rect">
            <a:avLst/>
          </a:prstGeom>
        </p:spPr>
      </p:pic>
      <p:pic>
        <p:nvPicPr>
          <p:cNvPr id="13" name="Picture 12">
            <a:extLst>
              <a:ext uri="{FF2B5EF4-FFF2-40B4-BE49-F238E27FC236}">
                <a16:creationId xmlns:a16="http://schemas.microsoft.com/office/drawing/2014/main" id="{6A6AF2FB-41A5-45FE-A3F6-1229682D82A1}"/>
              </a:ext>
            </a:extLst>
          </p:cNvPr>
          <p:cNvPicPr>
            <a:picLocks noChangeAspect="1"/>
          </p:cNvPicPr>
          <p:nvPr/>
        </p:nvPicPr>
        <p:blipFill>
          <a:blip r:embed="rId3"/>
          <a:stretch>
            <a:fillRect/>
          </a:stretch>
        </p:blipFill>
        <p:spPr>
          <a:xfrm>
            <a:off x="5293255" y="2773582"/>
            <a:ext cx="3385012" cy="3356567"/>
          </a:xfrm>
          <a:prstGeom prst="rect">
            <a:avLst/>
          </a:prstGeom>
        </p:spPr>
      </p:pic>
      <p:pic>
        <p:nvPicPr>
          <p:cNvPr id="5" name="Picture 4">
            <a:extLst>
              <a:ext uri="{FF2B5EF4-FFF2-40B4-BE49-F238E27FC236}">
                <a16:creationId xmlns:a16="http://schemas.microsoft.com/office/drawing/2014/main" id="{208DC1EC-0D3B-187D-140D-55467725864B}"/>
              </a:ext>
            </a:extLst>
          </p:cNvPr>
          <p:cNvPicPr>
            <a:picLocks noChangeAspect="1"/>
          </p:cNvPicPr>
          <p:nvPr/>
        </p:nvPicPr>
        <p:blipFill rotWithShape="1">
          <a:blip r:embed="rId4"/>
          <a:srcRect r="83456"/>
          <a:stretch/>
        </p:blipFill>
        <p:spPr>
          <a:xfrm>
            <a:off x="10222640" y="813394"/>
            <a:ext cx="1029036" cy="1238250"/>
          </a:xfrm>
          <a:prstGeom prst="rect">
            <a:avLst/>
          </a:prstGeom>
        </p:spPr>
      </p:pic>
    </p:spTree>
    <p:extLst>
      <p:ext uri="{BB962C8B-B14F-4D97-AF65-F5344CB8AC3E}">
        <p14:creationId xmlns:p14="http://schemas.microsoft.com/office/powerpoint/2010/main" val="3841539528"/>
      </p:ext>
    </p:extLst>
  </p:cSld>
  <p:clrMapOvr>
    <a:masterClrMapping/>
  </p:clrMapOvr>
  <mc:AlternateContent xmlns:mc="http://schemas.openxmlformats.org/markup-compatibility/2006">
    <mc:Choice xmlns:p14="http://schemas.microsoft.com/office/powerpoint/2010/main" Requires="p14">
      <p:transition spd="slow" p14:dur="2000" advTm="25375"/>
    </mc:Choice>
    <mc:Fallback>
      <p:transition spd="slow" advTm="2537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3B89E0-DCEB-4B80-8328-69600F01F0A7}"/>
              </a:ext>
            </a:extLst>
          </p:cNvPr>
          <p:cNvSpPr>
            <a:spLocks noGrp="1"/>
          </p:cNvSpPr>
          <p:nvPr>
            <p:ph type="title"/>
          </p:nvPr>
        </p:nvSpPr>
        <p:spPr>
          <a:xfrm>
            <a:off x="641774" y="419338"/>
            <a:ext cx="8841694" cy="1248596"/>
          </a:xfrm>
        </p:spPr>
        <p:txBody>
          <a:bodyPr anchor="ctr">
            <a:normAutofit/>
          </a:bodyPr>
          <a:lstStyle/>
          <a:p>
            <a:r>
              <a:rPr lang="en-GB" sz="5000"/>
              <a:t>Assessment at Leaving Certificate </a:t>
            </a:r>
            <a:endParaRPr lang="en-IE" sz="5000"/>
          </a:p>
        </p:txBody>
      </p:sp>
      <p:sp>
        <p:nvSpPr>
          <p:cNvPr id="3" name="Content Placeholder 2">
            <a:extLst>
              <a:ext uri="{FF2B5EF4-FFF2-40B4-BE49-F238E27FC236}">
                <a16:creationId xmlns:a16="http://schemas.microsoft.com/office/drawing/2014/main" id="{C9952A37-E2F8-4B54-8414-C2D02E99024A}"/>
              </a:ext>
            </a:extLst>
          </p:cNvPr>
          <p:cNvSpPr>
            <a:spLocks noGrp="1"/>
          </p:cNvSpPr>
          <p:nvPr>
            <p:ph idx="1"/>
          </p:nvPr>
        </p:nvSpPr>
        <p:spPr>
          <a:xfrm>
            <a:off x="755281" y="1433789"/>
            <a:ext cx="9200924" cy="4448101"/>
          </a:xfrm>
        </p:spPr>
        <p:txBody>
          <a:bodyPr anchor="t">
            <a:normAutofit/>
          </a:bodyPr>
          <a:lstStyle/>
          <a:p>
            <a:pPr marL="0" indent="0">
              <a:buNone/>
            </a:pPr>
            <a:r>
              <a:rPr lang="en-GB" sz="2400" b="1">
                <a:solidFill>
                  <a:srgbClr val="FF0000"/>
                </a:solidFill>
              </a:rPr>
              <a:t>Part I - Drawing Exam (60%)- S</a:t>
            </a:r>
            <a:r>
              <a:rPr lang="en-GB" sz="2400"/>
              <a:t>tudents learn the Core topics in DCG. Students learn and practice this skill by drawing with a T-square, Board and setsquares etc... They will draw detailed solutions to the topics mentioned below. Learning the principles, axioms and </a:t>
            </a:r>
            <a:r>
              <a:rPr lang="en-GB" sz="2400" err="1"/>
              <a:t>theroms</a:t>
            </a:r>
            <a:r>
              <a:rPr lang="en-GB" sz="2400"/>
              <a:t> of each topic and will help them become very good problem solvers. These skills can carry over to other subjects like LC Engineering and Art where design is involved.</a:t>
            </a:r>
          </a:p>
          <a:p>
            <a:pPr marL="0" indent="0">
              <a:buNone/>
            </a:pPr>
            <a:endParaRPr lang="en-IE" sz="2400"/>
          </a:p>
        </p:txBody>
      </p:sp>
      <p:sp>
        <p:nvSpPr>
          <p:cNvPr id="27" name="Rectangle 26">
            <a:extLst>
              <a:ext uri="{FF2B5EF4-FFF2-40B4-BE49-F238E27FC236}">
                <a16:creationId xmlns:a16="http://schemas.microsoft.com/office/drawing/2014/main" id="{4078AC59-1216-45EF-BF45-F079E20A65C6}"/>
              </a:ext>
            </a:extLst>
          </p:cNvPr>
          <p:cNvSpPr/>
          <p:nvPr/>
        </p:nvSpPr>
        <p:spPr>
          <a:xfrm>
            <a:off x="3489122" y="5768272"/>
            <a:ext cx="2601995" cy="338554"/>
          </a:xfrm>
          <a:prstGeom prst="rect">
            <a:avLst/>
          </a:prstGeom>
          <a:noFill/>
        </p:spPr>
        <p:txBody>
          <a:bodyPr wrap="none" anchor="ctr">
            <a:spAutoFit/>
          </a:bodyPr>
          <a:lstStyle/>
          <a:p>
            <a:pPr algn="ctr" fontAlgn="auto">
              <a:spcBef>
                <a:spcPts val="0"/>
              </a:spcBef>
              <a:spcAft>
                <a:spcPts val="0"/>
              </a:spcAft>
              <a:defRPr/>
            </a:pPr>
            <a:r>
              <a:rPr lang="en-US" sz="1600" b="1">
                <a:ln w="10541" cmpd="sng">
                  <a:noFill/>
                  <a:prstDash val="solid"/>
                </a:ln>
                <a:gradFill flip="none" rotWithShape="1">
                  <a:gsLst>
                    <a:gs pos="5000">
                      <a:srgbClr val="00006C"/>
                    </a:gs>
                    <a:gs pos="32000">
                      <a:srgbClr val="00006C"/>
                    </a:gs>
                    <a:gs pos="62000">
                      <a:srgbClr val="00006C"/>
                    </a:gs>
                    <a:gs pos="81000">
                      <a:srgbClr val="00006C"/>
                    </a:gs>
                    <a:gs pos="100000">
                      <a:srgbClr val="00006C"/>
                    </a:gs>
                  </a:gsLst>
                  <a:lin ang="5400000" scaled="1"/>
                  <a:tileRect/>
                </a:gra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Lamina and Skew Lines</a:t>
            </a:r>
          </a:p>
        </p:txBody>
      </p:sp>
      <p:sp>
        <p:nvSpPr>
          <p:cNvPr id="28" name="Rectangle 27">
            <a:extLst>
              <a:ext uri="{FF2B5EF4-FFF2-40B4-BE49-F238E27FC236}">
                <a16:creationId xmlns:a16="http://schemas.microsoft.com/office/drawing/2014/main" id="{974B57E2-1931-4135-A0FF-5701D515AF43}"/>
              </a:ext>
            </a:extLst>
          </p:cNvPr>
          <p:cNvSpPr/>
          <p:nvPr/>
        </p:nvSpPr>
        <p:spPr>
          <a:xfrm>
            <a:off x="6302075" y="5764110"/>
            <a:ext cx="2507418" cy="338554"/>
          </a:xfrm>
          <a:prstGeom prst="rect">
            <a:avLst/>
          </a:prstGeom>
          <a:noFill/>
        </p:spPr>
        <p:txBody>
          <a:bodyPr wrap="none" anchor="ctr">
            <a:spAutoFit/>
          </a:bodyPr>
          <a:lstStyle/>
          <a:p>
            <a:pPr algn="ctr" fontAlgn="auto">
              <a:spcBef>
                <a:spcPts val="0"/>
              </a:spcBef>
              <a:spcAft>
                <a:spcPts val="0"/>
              </a:spcAft>
              <a:defRPr/>
            </a:pPr>
            <a:r>
              <a:rPr lang="en-US" sz="1600" b="1">
                <a:ln w="10541" cmpd="sng">
                  <a:noFill/>
                  <a:prstDash val="solid"/>
                </a:ln>
                <a:gradFill flip="none" rotWithShape="1">
                  <a:gsLst>
                    <a:gs pos="5000">
                      <a:srgbClr val="00006C"/>
                    </a:gs>
                    <a:gs pos="32000">
                      <a:srgbClr val="00006C"/>
                    </a:gs>
                    <a:gs pos="62000">
                      <a:srgbClr val="00006C"/>
                    </a:gs>
                    <a:gs pos="81000">
                      <a:srgbClr val="00006C"/>
                    </a:gs>
                    <a:gs pos="100000">
                      <a:srgbClr val="00006C"/>
                    </a:gs>
                  </a:gsLst>
                  <a:lin ang="5400000" scaled="1"/>
                  <a:tileRect/>
                </a:gra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Perspective Projection</a:t>
            </a:r>
          </a:p>
        </p:txBody>
      </p:sp>
      <p:sp>
        <p:nvSpPr>
          <p:cNvPr id="30" name="Rectangle 29">
            <a:extLst>
              <a:ext uri="{FF2B5EF4-FFF2-40B4-BE49-F238E27FC236}">
                <a16:creationId xmlns:a16="http://schemas.microsoft.com/office/drawing/2014/main" id="{2623E067-B8FC-4176-99A0-6B5A821E0BF5}"/>
              </a:ext>
            </a:extLst>
          </p:cNvPr>
          <p:cNvSpPr/>
          <p:nvPr/>
        </p:nvSpPr>
        <p:spPr>
          <a:xfrm>
            <a:off x="9259639" y="5818185"/>
            <a:ext cx="2055371" cy="338554"/>
          </a:xfrm>
          <a:prstGeom prst="rect">
            <a:avLst/>
          </a:prstGeom>
          <a:noFill/>
        </p:spPr>
        <p:txBody>
          <a:bodyPr wrap="none" anchor="ctr">
            <a:spAutoFit/>
          </a:bodyPr>
          <a:lstStyle/>
          <a:p>
            <a:pPr algn="ctr" fontAlgn="auto">
              <a:spcBef>
                <a:spcPts val="0"/>
              </a:spcBef>
              <a:spcAft>
                <a:spcPts val="0"/>
              </a:spcAft>
              <a:defRPr/>
            </a:pPr>
            <a:r>
              <a:rPr lang="en-US" sz="1600" b="1">
                <a:ln w="10541" cmpd="sng">
                  <a:noFill/>
                  <a:prstDash val="solid"/>
                </a:ln>
                <a:gradFill flip="none" rotWithShape="1">
                  <a:gsLst>
                    <a:gs pos="5000">
                      <a:srgbClr val="00006C"/>
                    </a:gs>
                    <a:gs pos="32000">
                      <a:srgbClr val="00006C"/>
                    </a:gs>
                    <a:gs pos="62000">
                      <a:srgbClr val="00006C"/>
                    </a:gs>
                    <a:gs pos="81000">
                      <a:srgbClr val="00006C"/>
                    </a:gs>
                    <a:gs pos="100000">
                      <a:srgbClr val="00006C"/>
                    </a:gs>
                  </a:gsLst>
                  <a:lin ang="5400000" scaled="1"/>
                  <a:tileRect/>
                </a:gra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The Oblique Plane</a:t>
            </a:r>
          </a:p>
        </p:txBody>
      </p:sp>
      <p:sp>
        <p:nvSpPr>
          <p:cNvPr id="35" name="Rectangle 34">
            <a:extLst>
              <a:ext uri="{FF2B5EF4-FFF2-40B4-BE49-F238E27FC236}">
                <a16:creationId xmlns:a16="http://schemas.microsoft.com/office/drawing/2014/main" id="{5F9C8691-E04F-42F6-905B-FF96A7259F52}"/>
              </a:ext>
            </a:extLst>
          </p:cNvPr>
          <p:cNvSpPr/>
          <p:nvPr/>
        </p:nvSpPr>
        <p:spPr>
          <a:xfrm>
            <a:off x="1016094" y="5778434"/>
            <a:ext cx="1920718" cy="338554"/>
          </a:xfrm>
          <a:prstGeom prst="rect">
            <a:avLst/>
          </a:prstGeom>
          <a:noFill/>
        </p:spPr>
        <p:txBody>
          <a:bodyPr wrap="none" anchor="ctr">
            <a:spAutoFit/>
          </a:bodyPr>
          <a:lstStyle/>
          <a:p>
            <a:pPr algn="ctr" fontAlgn="auto">
              <a:spcBef>
                <a:spcPts val="0"/>
              </a:spcBef>
              <a:spcAft>
                <a:spcPts val="0"/>
              </a:spcAft>
              <a:defRPr/>
            </a:pPr>
            <a:r>
              <a:rPr lang="en-US" sz="1600" b="1">
                <a:ln w="10541" cmpd="sng">
                  <a:noFill/>
                  <a:prstDash val="solid"/>
                </a:ln>
                <a:gradFill flip="none" rotWithShape="1">
                  <a:gsLst>
                    <a:gs pos="5000">
                      <a:srgbClr val="00006C"/>
                    </a:gs>
                    <a:gs pos="32000">
                      <a:srgbClr val="00006C"/>
                    </a:gs>
                    <a:gs pos="62000">
                      <a:srgbClr val="00006C"/>
                    </a:gs>
                    <a:gs pos="81000">
                      <a:srgbClr val="00006C"/>
                    </a:gs>
                    <a:gs pos="100000">
                      <a:srgbClr val="00006C"/>
                    </a:gs>
                  </a:gsLst>
                  <a:lin ang="5400000" scaled="1"/>
                  <a:tileRect/>
                </a:gradFill>
                <a:effectLst>
                  <a:outerShdw blurRad="50800" dist="38100" dir="2700000" algn="tl" rotWithShape="0">
                    <a:prstClr val="black">
                      <a:alpha val="40000"/>
                    </a:prstClr>
                  </a:outerShdw>
                </a:effectLst>
                <a:latin typeface="Tahoma" pitchFamily="34" charset="0"/>
                <a:ea typeface="Tahoma" pitchFamily="34" charset="0"/>
                <a:cs typeface="Tahoma" pitchFamily="34" charset="0"/>
              </a:rPr>
              <a:t>Interpenetration</a:t>
            </a:r>
          </a:p>
        </p:txBody>
      </p:sp>
      <p:pic>
        <p:nvPicPr>
          <p:cNvPr id="36" name="Picture 14" descr="intersecting-solids.gif">
            <a:hlinkClick r:id="rId2" action="ppaction://hlinkpres?slideindex=1&amp;slidetitle="/>
            <a:extLst>
              <a:ext uri="{FF2B5EF4-FFF2-40B4-BE49-F238E27FC236}">
                <a16:creationId xmlns:a16="http://schemas.microsoft.com/office/drawing/2014/main" id="{95ABFD3D-F391-4E2E-95D8-D13390F2D672}"/>
              </a:ext>
            </a:extLst>
          </p:cNvPr>
          <p:cNvPicPr>
            <a:picLocks noChangeAspect="1"/>
          </p:cNvPicPr>
          <p:nvPr/>
        </p:nvPicPr>
        <p:blipFill>
          <a:blip r:embed="rId3" cstate="print"/>
          <a:srcRect/>
          <a:stretch>
            <a:fillRect/>
          </a:stretch>
        </p:blipFill>
        <p:spPr bwMode="auto">
          <a:xfrm>
            <a:off x="1181600" y="4163510"/>
            <a:ext cx="1792287" cy="1620838"/>
          </a:xfrm>
          <a:prstGeom prst="rect">
            <a:avLst/>
          </a:prstGeom>
          <a:noFill/>
          <a:ln w="9525">
            <a:noFill/>
            <a:miter lim="800000"/>
            <a:headEnd/>
            <a:tailEnd/>
          </a:ln>
        </p:spPr>
      </p:pic>
      <p:pic>
        <p:nvPicPr>
          <p:cNvPr id="37" name="Picture 18" descr="per.png">
            <a:hlinkClick r:id="rId4" action="ppaction://hlinkpres?slideindex=1&amp;slidetitle="/>
            <a:extLst>
              <a:ext uri="{FF2B5EF4-FFF2-40B4-BE49-F238E27FC236}">
                <a16:creationId xmlns:a16="http://schemas.microsoft.com/office/drawing/2014/main" id="{1FEBC389-91C6-45D8-9542-B8F92DF008EA}"/>
              </a:ext>
            </a:extLst>
          </p:cNvPr>
          <p:cNvPicPr>
            <a:picLocks noChangeAspect="1"/>
          </p:cNvPicPr>
          <p:nvPr/>
        </p:nvPicPr>
        <p:blipFill>
          <a:blip r:embed="rId5" cstate="print"/>
          <a:srcRect/>
          <a:stretch>
            <a:fillRect/>
          </a:stretch>
        </p:blipFill>
        <p:spPr bwMode="auto">
          <a:xfrm>
            <a:off x="6354342" y="3985090"/>
            <a:ext cx="2170112" cy="1658937"/>
          </a:xfrm>
          <a:prstGeom prst="rect">
            <a:avLst/>
          </a:prstGeom>
          <a:noFill/>
          <a:ln w="9525">
            <a:noFill/>
            <a:miter lim="800000"/>
            <a:headEnd/>
            <a:tailEnd/>
          </a:ln>
        </p:spPr>
      </p:pic>
      <p:pic>
        <p:nvPicPr>
          <p:cNvPr id="38" name="Picture 21" descr="4s.png">
            <a:hlinkClick r:id="rId6" action="ppaction://hlinkpres?slideindex=1&amp;slidetitle="/>
            <a:extLst>
              <a:ext uri="{FF2B5EF4-FFF2-40B4-BE49-F238E27FC236}">
                <a16:creationId xmlns:a16="http://schemas.microsoft.com/office/drawing/2014/main" id="{5B0FF4A2-0F61-434A-A704-F302FD86E47F}"/>
              </a:ext>
            </a:extLst>
          </p:cNvPr>
          <p:cNvPicPr>
            <a:picLocks noChangeAspect="1"/>
          </p:cNvPicPr>
          <p:nvPr/>
        </p:nvPicPr>
        <p:blipFill>
          <a:blip r:embed="rId7" cstate="print"/>
          <a:srcRect/>
          <a:stretch>
            <a:fillRect/>
          </a:stretch>
        </p:blipFill>
        <p:spPr bwMode="auto">
          <a:xfrm>
            <a:off x="3756063" y="3995241"/>
            <a:ext cx="2239963" cy="1800225"/>
          </a:xfrm>
          <a:prstGeom prst="rect">
            <a:avLst/>
          </a:prstGeom>
          <a:noFill/>
          <a:ln w="9525">
            <a:noFill/>
            <a:miter lim="800000"/>
            <a:headEnd/>
            <a:tailEnd/>
          </a:ln>
        </p:spPr>
      </p:pic>
      <p:pic>
        <p:nvPicPr>
          <p:cNvPr id="39" name="Picture 22" descr="1s.png">
            <a:hlinkClick r:id="rId8" action="ppaction://hlinkpres?slideindex=1&amp;slidetitle="/>
            <a:extLst>
              <a:ext uri="{FF2B5EF4-FFF2-40B4-BE49-F238E27FC236}">
                <a16:creationId xmlns:a16="http://schemas.microsoft.com/office/drawing/2014/main" id="{89278ECF-630C-43C0-941E-0C385E0FC74B}"/>
              </a:ext>
            </a:extLst>
          </p:cNvPr>
          <p:cNvPicPr>
            <a:picLocks noChangeAspect="1"/>
          </p:cNvPicPr>
          <p:nvPr/>
        </p:nvPicPr>
        <p:blipFill>
          <a:blip r:embed="rId9" cstate="print"/>
          <a:srcRect/>
          <a:stretch>
            <a:fillRect/>
          </a:stretch>
        </p:blipFill>
        <p:spPr bwMode="auto">
          <a:xfrm>
            <a:off x="9199596" y="4013498"/>
            <a:ext cx="2416175" cy="1763713"/>
          </a:xfrm>
          <a:prstGeom prst="rect">
            <a:avLst/>
          </a:prstGeom>
          <a:noFill/>
          <a:ln w="9525">
            <a:noFill/>
            <a:miter lim="800000"/>
            <a:headEnd/>
            <a:tailEnd/>
          </a:ln>
        </p:spPr>
      </p:pic>
      <p:pic>
        <p:nvPicPr>
          <p:cNvPr id="5" name="Picture 4">
            <a:extLst>
              <a:ext uri="{FF2B5EF4-FFF2-40B4-BE49-F238E27FC236}">
                <a16:creationId xmlns:a16="http://schemas.microsoft.com/office/drawing/2014/main" id="{6F9FF305-5359-1AA2-484C-28161731D3D9}"/>
              </a:ext>
            </a:extLst>
          </p:cNvPr>
          <p:cNvPicPr>
            <a:picLocks noChangeAspect="1"/>
          </p:cNvPicPr>
          <p:nvPr/>
        </p:nvPicPr>
        <p:blipFill rotWithShape="1">
          <a:blip r:embed="rId10"/>
          <a:srcRect r="83456"/>
          <a:stretch/>
        </p:blipFill>
        <p:spPr>
          <a:xfrm>
            <a:off x="10407683" y="814664"/>
            <a:ext cx="1029036" cy="1238250"/>
          </a:xfrm>
          <a:prstGeom prst="rect">
            <a:avLst/>
          </a:prstGeom>
        </p:spPr>
      </p:pic>
    </p:spTree>
    <p:extLst>
      <p:ext uri="{BB962C8B-B14F-4D97-AF65-F5344CB8AC3E}">
        <p14:creationId xmlns:p14="http://schemas.microsoft.com/office/powerpoint/2010/main" val="2183064937"/>
      </p:ext>
    </p:extLst>
  </p:cSld>
  <p:clrMapOvr>
    <a:masterClrMapping/>
  </p:clrMapOvr>
  <mc:AlternateContent xmlns:mc="http://schemas.openxmlformats.org/markup-compatibility/2006">
    <mc:Choice xmlns:p14="http://schemas.microsoft.com/office/powerpoint/2010/main" Requires="p14">
      <p:transition spd="slow" p14:dur="2000" advTm="55916"/>
    </mc:Choice>
    <mc:Fallback>
      <p:transition spd="slow" advTm="5591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3B89E0-DCEB-4B80-8328-69600F01F0A7}"/>
              </a:ext>
            </a:extLst>
          </p:cNvPr>
          <p:cNvSpPr>
            <a:spLocks noGrp="1"/>
          </p:cNvSpPr>
          <p:nvPr>
            <p:ph type="title"/>
          </p:nvPr>
        </p:nvSpPr>
        <p:spPr>
          <a:xfrm>
            <a:off x="620265" y="445309"/>
            <a:ext cx="8841694" cy="1248596"/>
          </a:xfrm>
        </p:spPr>
        <p:txBody>
          <a:bodyPr anchor="ctr">
            <a:normAutofit/>
          </a:bodyPr>
          <a:lstStyle/>
          <a:p>
            <a:r>
              <a:rPr lang="en-GB" sz="5000"/>
              <a:t>Assessment at Leaving Certificate </a:t>
            </a:r>
            <a:endParaRPr lang="en-IE" sz="5000"/>
          </a:p>
        </p:txBody>
      </p:sp>
      <p:sp>
        <p:nvSpPr>
          <p:cNvPr id="3" name="Content Placeholder 2">
            <a:extLst>
              <a:ext uri="{FF2B5EF4-FFF2-40B4-BE49-F238E27FC236}">
                <a16:creationId xmlns:a16="http://schemas.microsoft.com/office/drawing/2014/main" id="{C9952A37-E2F8-4B54-8414-C2D02E99024A}"/>
              </a:ext>
            </a:extLst>
          </p:cNvPr>
          <p:cNvSpPr>
            <a:spLocks noGrp="1"/>
          </p:cNvSpPr>
          <p:nvPr>
            <p:ph idx="1"/>
          </p:nvPr>
        </p:nvSpPr>
        <p:spPr>
          <a:xfrm>
            <a:off x="683489" y="1521350"/>
            <a:ext cx="6282809" cy="4448101"/>
          </a:xfrm>
        </p:spPr>
        <p:txBody>
          <a:bodyPr anchor="t">
            <a:normAutofit/>
          </a:bodyPr>
          <a:lstStyle/>
          <a:p>
            <a:pPr marL="0" indent="0">
              <a:buNone/>
            </a:pPr>
            <a:r>
              <a:rPr lang="en-GB" sz="2400" b="1">
                <a:solidFill>
                  <a:srgbClr val="FF0000"/>
                </a:solidFill>
              </a:rPr>
              <a:t>Part II – Project (40%)- </a:t>
            </a:r>
            <a:r>
              <a:rPr lang="en-GB" sz="2400"/>
              <a:t>In the 1</a:t>
            </a:r>
            <a:r>
              <a:rPr lang="en-GB" sz="2400" baseline="30000"/>
              <a:t>st</a:t>
            </a:r>
            <a:r>
              <a:rPr lang="en-GB" sz="2400"/>
              <a:t> term of 6</a:t>
            </a:r>
            <a:r>
              <a:rPr lang="en-GB" sz="2400" baseline="30000"/>
              <a:t>th</a:t>
            </a:r>
            <a:r>
              <a:rPr lang="en-GB" sz="2400"/>
              <a:t> year students will take on an individual design CAD based project. Here students will have to research an existing artefact design, present existing solutions in sketches and CAD and then create and present their own modified/new design. The student uses freehand sketching, graphic design and 3D modelling skills as modes of graphical communication to present their design solution. Each student must submit a 14 page A3 portfolio which shows their research, original sketches, detailed CAD drawings &amp; Assemblies and .   </a:t>
            </a:r>
            <a:r>
              <a:rPr lang="en-GB" sz="2400" b="1">
                <a:solidFill>
                  <a:srgbClr val="FF0000"/>
                </a:solidFill>
              </a:rPr>
              <a:t>  </a:t>
            </a:r>
            <a:r>
              <a:rPr lang="en-GB" sz="1600" b="0" i="0">
                <a:solidFill>
                  <a:srgbClr val="777777"/>
                </a:solidFill>
                <a:effectLst/>
                <a:latin typeface="Open Sans"/>
              </a:rPr>
              <a:t> </a:t>
            </a:r>
          </a:p>
          <a:p>
            <a:pPr marL="0" indent="0">
              <a:buNone/>
            </a:pPr>
            <a:endParaRPr lang="en-IE" sz="2400"/>
          </a:p>
        </p:txBody>
      </p:sp>
      <p:pic>
        <p:nvPicPr>
          <p:cNvPr id="9" name="Picture 8">
            <a:extLst>
              <a:ext uri="{FF2B5EF4-FFF2-40B4-BE49-F238E27FC236}">
                <a16:creationId xmlns:a16="http://schemas.microsoft.com/office/drawing/2014/main" id="{D42CE306-CD8E-410D-A70D-41AAC6233D63}"/>
              </a:ext>
            </a:extLst>
          </p:cNvPr>
          <p:cNvPicPr>
            <a:picLocks noChangeAspect="1"/>
          </p:cNvPicPr>
          <p:nvPr/>
        </p:nvPicPr>
        <p:blipFill>
          <a:blip r:embed="rId2"/>
          <a:stretch>
            <a:fillRect/>
          </a:stretch>
        </p:blipFill>
        <p:spPr>
          <a:xfrm>
            <a:off x="7856581" y="1391895"/>
            <a:ext cx="2778809" cy="1583672"/>
          </a:xfrm>
          <a:prstGeom prst="rect">
            <a:avLst/>
          </a:prstGeom>
        </p:spPr>
      </p:pic>
      <p:pic>
        <p:nvPicPr>
          <p:cNvPr id="5" name="Picture 4">
            <a:extLst>
              <a:ext uri="{FF2B5EF4-FFF2-40B4-BE49-F238E27FC236}">
                <a16:creationId xmlns:a16="http://schemas.microsoft.com/office/drawing/2014/main" id="{ACBCAC88-4B39-B8AE-D741-18FC8A3F7E11}"/>
              </a:ext>
            </a:extLst>
          </p:cNvPr>
          <p:cNvPicPr>
            <a:picLocks noChangeAspect="1"/>
          </p:cNvPicPr>
          <p:nvPr/>
        </p:nvPicPr>
        <p:blipFill rotWithShape="1">
          <a:blip r:embed="rId3"/>
          <a:srcRect r="83456"/>
          <a:stretch/>
        </p:blipFill>
        <p:spPr>
          <a:xfrm>
            <a:off x="10352242" y="642045"/>
            <a:ext cx="1029036" cy="1238250"/>
          </a:xfrm>
          <a:prstGeom prst="rect">
            <a:avLst/>
          </a:prstGeom>
        </p:spPr>
      </p:pic>
      <p:pic>
        <p:nvPicPr>
          <p:cNvPr id="11" name="Picture 10">
            <a:extLst>
              <a:ext uri="{FF2B5EF4-FFF2-40B4-BE49-F238E27FC236}">
                <a16:creationId xmlns:a16="http://schemas.microsoft.com/office/drawing/2014/main" id="{C1B8EF92-6D53-4AE3-17EB-E3839CEBDFA6}"/>
              </a:ext>
            </a:extLst>
          </p:cNvPr>
          <p:cNvPicPr>
            <a:picLocks noChangeAspect="1"/>
          </p:cNvPicPr>
          <p:nvPr/>
        </p:nvPicPr>
        <p:blipFill>
          <a:blip r:embed="rId4"/>
          <a:stretch>
            <a:fillRect/>
          </a:stretch>
        </p:blipFill>
        <p:spPr>
          <a:xfrm>
            <a:off x="6890943" y="2591980"/>
            <a:ext cx="2335087" cy="1757045"/>
          </a:xfrm>
          <a:prstGeom prst="rect">
            <a:avLst/>
          </a:prstGeom>
        </p:spPr>
      </p:pic>
      <p:pic>
        <p:nvPicPr>
          <p:cNvPr id="14" name="Picture 13">
            <a:extLst>
              <a:ext uri="{FF2B5EF4-FFF2-40B4-BE49-F238E27FC236}">
                <a16:creationId xmlns:a16="http://schemas.microsoft.com/office/drawing/2014/main" id="{C4D553E9-FC8C-4DBC-8DA7-27B285284263}"/>
              </a:ext>
            </a:extLst>
          </p:cNvPr>
          <p:cNvPicPr>
            <a:picLocks noChangeAspect="1"/>
          </p:cNvPicPr>
          <p:nvPr/>
        </p:nvPicPr>
        <p:blipFill>
          <a:blip r:embed="rId5"/>
          <a:stretch>
            <a:fillRect/>
          </a:stretch>
        </p:blipFill>
        <p:spPr>
          <a:xfrm>
            <a:off x="8231231" y="3429949"/>
            <a:ext cx="3035498" cy="2194336"/>
          </a:xfrm>
          <a:prstGeom prst="rect">
            <a:avLst/>
          </a:prstGeom>
        </p:spPr>
      </p:pic>
      <p:pic>
        <p:nvPicPr>
          <p:cNvPr id="16" name="Picture 15">
            <a:extLst>
              <a:ext uri="{FF2B5EF4-FFF2-40B4-BE49-F238E27FC236}">
                <a16:creationId xmlns:a16="http://schemas.microsoft.com/office/drawing/2014/main" id="{EFF4653E-0E2F-E78C-5950-A1D3127CE7E6}"/>
              </a:ext>
            </a:extLst>
          </p:cNvPr>
          <p:cNvPicPr>
            <a:picLocks noChangeAspect="1"/>
          </p:cNvPicPr>
          <p:nvPr/>
        </p:nvPicPr>
        <p:blipFill>
          <a:blip r:embed="rId6"/>
          <a:stretch>
            <a:fillRect/>
          </a:stretch>
        </p:blipFill>
        <p:spPr>
          <a:xfrm>
            <a:off x="7168871" y="4274821"/>
            <a:ext cx="1564524" cy="1841689"/>
          </a:xfrm>
          <a:prstGeom prst="rect">
            <a:avLst/>
          </a:prstGeom>
        </p:spPr>
      </p:pic>
    </p:spTree>
    <p:extLst>
      <p:ext uri="{BB962C8B-B14F-4D97-AF65-F5344CB8AC3E}">
        <p14:creationId xmlns:p14="http://schemas.microsoft.com/office/powerpoint/2010/main" val="502569827"/>
      </p:ext>
    </p:extLst>
  </p:cSld>
  <p:clrMapOvr>
    <a:masterClrMapping/>
  </p:clrMapOvr>
  <mc:AlternateContent xmlns:mc="http://schemas.openxmlformats.org/markup-compatibility/2006">
    <mc:Choice xmlns:p14="http://schemas.microsoft.com/office/powerpoint/2010/main" Requires="p14">
      <p:transition spd="slow" p14:dur="2000" advTm="55916"/>
    </mc:Choice>
    <mc:Fallback>
      <p:transition spd="slow" advTm="5591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46A13-61E0-4724-99FF-F26730281024}"/>
              </a:ext>
            </a:extLst>
          </p:cNvPr>
          <p:cNvSpPr>
            <a:spLocks noGrp="1"/>
          </p:cNvSpPr>
          <p:nvPr>
            <p:ph type="title"/>
          </p:nvPr>
        </p:nvSpPr>
        <p:spPr>
          <a:xfrm>
            <a:off x="730726" y="469936"/>
            <a:ext cx="8074815" cy="1618489"/>
          </a:xfrm>
        </p:spPr>
        <p:txBody>
          <a:bodyPr anchor="ctr">
            <a:normAutofit/>
          </a:bodyPr>
          <a:lstStyle/>
          <a:p>
            <a:r>
              <a:rPr lang="en-GB" sz="7200"/>
              <a:t>Potential Careers </a:t>
            </a:r>
            <a:endParaRPr lang="en-IE" sz="7200"/>
          </a:p>
        </p:txBody>
      </p:sp>
      <p:sp>
        <p:nvSpPr>
          <p:cNvPr id="3" name="Content Placeholder 2">
            <a:extLst>
              <a:ext uri="{FF2B5EF4-FFF2-40B4-BE49-F238E27FC236}">
                <a16:creationId xmlns:a16="http://schemas.microsoft.com/office/drawing/2014/main" id="{0A0CA09C-0D30-4464-B046-F84A4F91B558}"/>
              </a:ext>
            </a:extLst>
          </p:cNvPr>
          <p:cNvSpPr>
            <a:spLocks noGrp="1"/>
          </p:cNvSpPr>
          <p:nvPr>
            <p:ph idx="1"/>
          </p:nvPr>
        </p:nvSpPr>
        <p:spPr>
          <a:xfrm>
            <a:off x="824526" y="1934140"/>
            <a:ext cx="9074674" cy="3918869"/>
          </a:xfrm>
        </p:spPr>
        <p:txBody>
          <a:bodyPr anchor="t">
            <a:normAutofit fontScale="92500"/>
          </a:bodyPr>
          <a:lstStyle/>
          <a:p>
            <a:r>
              <a:rPr lang="en-GB" sz="2400"/>
              <a:t>Graphic Design.</a:t>
            </a:r>
          </a:p>
          <a:p>
            <a:r>
              <a:rPr lang="en-GB" sz="2400"/>
              <a:t>Architecture &amp; Architectural Technician</a:t>
            </a:r>
          </a:p>
          <a:p>
            <a:r>
              <a:rPr lang="en-GB" sz="2400"/>
              <a:t>Skilled Trades – Carpenter, Electrician, Plumber, etc.</a:t>
            </a:r>
          </a:p>
          <a:p>
            <a:r>
              <a:rPr lang="en-GB" sz="2400"/>
              <a:t>Interior Design- Whole house, Fitted Kitchens/Cabinets/Wardrobes etc..</a:t>
            </a:r>
          </a:p>
          <a:p>
            <a:r>
              <a:rPr lang="en-GB" sz="2400"/>
              <a:t>Construction Engineer, Civil Eng., Building Surveyor.</a:t>
            </a:r>
          </a:p>
          <a:p>
            <a:r>
              <a:rPr lang="en-GB" sz="2400"/>
              <a:t>Engineering-  Mechanical, Aeronautical, Automotive, </a:t>
            </a:r>
            <a:r>
              <a:rPr lang="en-GB" sz="2400" err="1"/>
              <a:t>Electrical,etc</a:t>
            </a:r>
            <a:r>
              <a:rPr lang="en-GB" sz="2400"/>
              <a:t>. .</a:t>
            </a:r>
          </a:p>
          <a:p>
            <a:r>
              <a:rPr lang="en-GB" sz="2400"/>
              <a:t>Product Design.</a:t>
            </a:r>
          </a:p>
          <a:p>
            <a:r>
              <a:rPr lang="en-GB" sz="2400"/>
              <a:t>Animation and Computer Generated Imagery CGI. </a:t>
            </a:r>
          </a:p>
          <a:p>
            <a:r>
              <a:rPr lang="en-GB" sz="2400"/>
              <a:t>Manufacturing/ Automation/ Production design  </a:t>
            </a:r>
          </a:p>
          <a:p>
            <a:pPr marL="0" indent="0">
              <a:buNone/>
            </a:pPr>
            <a:endParaRPr lang="en-GB" sz="2400"/>
          </a:p>
          <a:p>
            <a:endParaRPr lang="en-IE" sz="2400"/>
          </a:p>
        </p:txBody>
      </p:sp>
      <p:pic>
        <p:nvPicPr>
          <p:cNvPr id="7172" name="Picture 4" descr="The Populist, Offensive and the Middle Paths | groundnotes">
            <a:extLst>
              <a:ext uri="{FF2B5EF4-FFF2-40B4-BE49-F238E27FC236}">
                <a16:creationId xmlns:a16="http://schemas.microsoft.com/office/drawing/2014/main" id="{87C9CB30-0D03-42B9-BB0A-1E73CB6E9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201" y="3827352"/>
            <a:ext cx="2335475" cy="2078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2C4C962-6034-D435-635B-80EFC60AA01E}"/>
              </a:ext>
            </a:extLst>
          </p:cNvPr>
          <p:cNvPicPr>
            <a:picLocks noChangeAspect="1"/>
          </p:cNvPicPr>
          <p:nvPr/>
        </p:nvPicPr>
        <p:blipFill rotWithShape="1">
          <a:blip r:embed="rId3"/>
          <a:srcRect r="83456"/>
          <a:stretch/>
        </p:blipFill>
        <p:spPr>
          <a:xfrm>
            <a:off x="10222640" y="850175"/>
            <a:ext cx="1029036" cy="1238250"/>
          </a:xfrm>
          <a:prstGeom prst="rect">
            <a:avLst/>
          </a:prstGeom>
        </p:spPr>
      </p:pic>
    </p:spTree>
    <p:extLst>
      <p:ext uri="{BB962C8B-B14F-4D97-AF65-F5344CB8AC3E}">
        <p14:creationId xmlns:p14="http://schemas.microsoft.com/office/powerpoint/2010/main" val="454482474"/>
      </p:ext>
    </p:extLst>
  </p:cSld>
  <p:clrMapOvr>
    <a:masterClrMapping/>
  </p:clrMapOvr>
  <mc:AlternateContent xmlns:mc="http://schemas.openxmlformats.org/markup-compatibility/2006">
    <mc:Choice xmlns:p14="http://schemas.microsoft.com/office/powerpoint/2010/main" Requires="p14">
      <p:transition spd="slow" p14:dur="2000" advTm="36971"/>
    </mc:Choice>
    <mc:Fallback>
      <p:transition spd="slow" advTm="3697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E21B434-AEE3-4BF3-8E0E-A9CC3B4F7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AE3EB4C-9661-425C-954C-1DD6EFBF0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F5B2746-3054-6E8C-A643-749B5402FC70}"/>
              </a:ext>
            </a:extLst>
          </p:cNvPr>
          <p:cNvSpPr>
            <a:spLocks noGrp="1"/>
          </p:cNvSpPr>
          <p:nvPr>
            <p:ph type="ctrTitle"/>
          </p:nvPr>
        </p:nvSpPr>
        <p:spPr>
          <a:xfrm>
            <a:off x="1776729" y="4459039"/>
            <a:ext cx="8643011" cy="551528"/>
          </a:xfrm>
        </p:spPr>
        <p:txBody>
          <a:bodyPr>
            <a:normAutofit/>
          </a:bodyPr>
          <a:lstStyle/>
          <a:p>
            <a:r>
              <a:rPr lang="en-IE" sz="3600"/>
              <a:t>Leaving Certificate Engineering </a:t>
            </a:r>
          </a:p>
        </p:txBody>
      </p:sp>
      <p:sp>
        <p:nvSpPr>
          <p:cNvPr id="3" name="Subtitle 2">
            <a:extLst>
              <a:ext uri="{FF2B5EF4-FFF2-40B4-BE49-F238E27FC236}">
                <a16:creationId xmlns:a16="http://schemas.microsoft.com/office/drawing/2014/main" id="{00C5E6E3-9B3C-26C2-A797-DE2E2256DFAB}"/>
              </a:ext>
            </a:extLst>
          </p:cNvPr>
          <p:cNvSpPr>
            <a:spLocks noGrp="1"/>
          </p:cNvSpPr>
          <p:nvPr>
            <p:ph type="subTitle" idx="1"/>
          </p:nvPr>
        </p:nvSpPr>
        <p:spPr>
          <a:xfrm>
            <a:off x="1776729" y="5016709"/>
            <a:ext cx="8643011" cy="457219"/>
          </a:xfrm>
        </p:spPr>
        <p:txBody>
          <a:bodyPr>
            <a:normAutofit/>
          </a:bodyPr>
          <a:lstStyle/>
          <a:p>
            <a:endParaRPr lang="en-IE" sz="1600"/>
          </a:p>
        </p:txBody>
      </p:sp>
      <p:pic>
        <p:nvPicPr>
          <p:cNvPr id="16" name="Picture 15" descr="A metal piece of metal with a screw on a wood surface">
            <a:extLst>
              <a:ext uri="{FF2B5EF4-FFF2-40B4-BE49-F238E27FC236}">
                <a16:creationId xmlns:a16="http://schemas.microsoft.com/office/drawing/2014/main" id="{CE0B8EA2-959F-B430-0588-96B42B1A0455}"/>
              </a:ext>
            </a:extLst>
          </p:cNvPr>
          <p:cNvPicPr>
            <a:picLocks noChangeAspect="1"/>
          </p:cNvPicPr>
          <p:nvPr/>
        </p:nvPicPr>
        <p:blipFill rotWithShape="1">
          <a:blip r:embed="rId2"/>
          <a:srcRect l="7891" r="33359" b="15000"/>
          <a:stretch/>
        </p:blipFill>
        <p:spPr>
          <a:xfrm>
            <a:off x="1771137" y="1198327"/>
            <a:ext cx="4242437" cy="2386370"/>
          </a:xfrm>
          <a:prstGeom prst="rect">
            <a:avLst/>
          </a:prstGeom>
        </p:spPr>
      </p:pic>
      <p:pic>
        <p:nvPicPr>
          <p:cNvPr id="8" name="Picture 7" descr="A hand on a metal piece of metal&#10;&#10;Description automatically generated">
            <a:extLst>
              <a:ext uri="{FF2B5EF4-FFF2-40B4-BE49-F238E27FC236}">
                <a16:creationId xmlns:a16="http://schemas.microsoft.com/office/drawing/2014/main" id="{BB437D83-155E-265A-A24A-309D2B636D1B}"/>
              </a:ext>
            </a:extLst>
          </p:cNvPr>
          <p:cNvPicPr>
            <a:picLocks noChangeAspect="1"/>
          </p:cNvPicPr>
          <p:nvPr/>
        </p:nvPicPr>
        <p:blipFill>
          <a:blip r:embed="rId3"/>
          <a:stretch>
            <a:fillRect/>
          </a:stretch>
        </p:blipFill>
        <p:spPr>
          <a:xfrm>
            <a:off x="6171060" y="1267688"/>
            <a:ext cx="4242437" cy="2247648"/>
          </a:xfrm>
          <a:prstGeom prst="rect">
            <a:avLst/>
          </a:prstGeom>
        </p:spPr>
      </p:pic>
      <p:cxnSp>
        <p:nvCxnSpPr>
          <p:cNvPr id="39" name="Straight Connector 38">
            <a:extLst>
              <a:ext uri="{FF2B5EF4-FFF2-40B4-BE49-F238E27FC236}">
                <a16:creationId xmlns:a16="http://schemas.microsoft.com/office/drawing/2014/main" id="{19A95E08-371E-431A-A1B5-F1053438F6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15725" y="4459039"/>
            <a:ext cx="0" cy="55152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1" name="Picture 40">
            <a:extLst>
              <a:ext uri="{FF2B5EF4-FFF2-40B4-BE49-F238E27FC236}">
                <a16:creationId xmlns:a16="http://schemas.microsoft.com/office/drawing/2014/main" id="{40FE2F51-4E86-4522-BF72-D0CB3C90B8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12192000" cy="742950"/>
          </a:xfrm>
          <a:prstGeom prst="rect">
            <a:avLst/>
          </a:prstGeom>
        </p:spPr>
      </p:pic>
      <p:cxnSp>
        <p:nvCxnSpPr>
          <p:cNvPr id="43" name="Straight Connector 42">
            <a:extLst>
              <a:ext uri="{FF2B5EF4-FFF2-40B4-BE49-F238E27FC236}">
                <a16:creationId xmlns:a16="http://schemas.microsoft.com/office/drawing/2014/main" id="{50DACB0E-DA73-4CE4-900D-0B4EEA2E3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8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measuring tool&#10;&#10;Description automatically generated">
            <a:extLst>
              <a:ext uri="{FF2B5EF4-FFF2-40B4-BE49-F238E27FC236}">
                <a16:creationId xmlns:a16="http://schemas.microsoft.com/office/drawing/2014/main" id="{015F9EEF-0FB0-3077-8DA9-E14A11180C56}"/>
              </a:ext>
            </a:extLst>
          </p:cNvPr>
          <p:cNvPicPr>
            <a:picLocks noChangeAspect="1"/>
          </p:cNvPicPr>
          <p:nvPr/>
        </p:nvPicPr>
        <p:blipFill rotWithShape="1">
          <a:blip r:embed="rId2">
            <a:alphaModFix amt="50000"/>
          </a:blip>
          <a:srcRect r="4448"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9DFAD9C-62F9-E7E0-E575-73F699F71E2E}"/>
              </a:ext>
            </a:extLst>
          </p:cNvPr>
          <p:cNvSpPr>
            <a:spLocks noGrp="1"/>
          </p:cNvSpPr>
          <p:nvPr>
            <p:ph type="title"/>
          </p:nvPr>
        </p:nvSpPr>
        <p:spPr>
          <a:xfrm>
            <a:off x="1130271" y="1193800"/>
            <a:ext cx="3193050" cy="4699000"/>
          </a:xfrm>
        </p:spPr>
        <p:txBody>
          <a:bodyPr anchor="ctr">
            <a:normAutofit/>
          </a:bodyPr>
          <a:lstStyle/>
          <a:p>
            <a:r>
              <a:rPr lang="en-IE"/>
              <a:t>About Engineering at Leaving Certificate: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4AEE28-D7F1-6128-F91F-29F252A90CB4}"/>
              </a:ext>
            </a:extLst>
          </p:cNvPr>
          <p:cNvSpPr>
            <a:spLocks noGrp="1"/>
          </p:cNvSpPr>
          <p:nvPr>
            <p:ph idx="1"/>
          </p:nvPr>
        </p:nvSpPr>
        <p:spPr>
          <a:xfrm>
            <a:off x="4976636" y="1193800"/>
            <a:ext cx="6085091" cy="4699000"/>
          </a:xfrm>
        </p:spPr>
        <p:txBody>
          <a:bodyPr anchor="ctr">
            <a:normAutofit/>
          </a:bodyPr>
          <a:lstStyle/>
          <a:p>
            <a:r>
              <a:rPr lang="en-US" b="0" i="0">
                <a:effectLst/>
                <a:latin typeface="Lato" panose="020F0502020204030204" pitchFamily="34" charset="0"/>
              </a:rPr>
              <a:t>Leaving Certificate Engineering is the study of mechanical engineering. Students develop skills and initiative in the planning, development and realisation of technological projects in a safe manner. There are two main areas of study: workshop processes, and materials and technology.</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21410854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9651"/>
          </a:xfrm>
        </p:spPr>
        <p:txBody>
          <a:bodyPr>
            <a:normAutofit fontScale="90000"/>
          </a:bodyPr>
          <a:lstStyle/>
          <a:p>
            <a:pPr algn="ctr"/>
            <a:r>
              <a:rPr lang="en-IE" b="1">
                <a:latin typeface="Copperplate Gothic Light" panose="020E0507020206020404" pitchFamily="34" charset="0"/>
              </a:rPr>
              <a:t>Your Skills and Talents</a:t>
            </a:r>
          </a:p>
        </p:txBody>
      </p:sp>
      <p:sp>
        <p:nvSpPr>
          <p:cNvPr id="3" name="Content Placeholder 2"/>
          <p:cNvSpPr>
            <a:spLocks noGrp="1"/>
          </p:cNvSpPr>
          <p:nvPr>
            <p:ph idx="1"/>
          </p:nvPr>
        </p:nvSpPr>
        <p:spPr>
          <a:xfrm>
            <a:off x="264583" y="1396911"/>
            <a:ext cx="10022417" cy="4676201"/>
          </a:xfrm>
        </p:spPr>
        <p:txBody>
          <a:bodyPr>
            <a:normAutofit fontScale="92500" lnSpcReduction="20000"/>
          </a:bodyPr>
          <a:lstStyle/>
          <a:p>
            <a:r>
              <a:rPr lang="en-IE" b="1"/>
              <a:t>Creative skills</a:t>
            </a:r>
            <a:r>
              <a:rPr lang="en-IE"/>
              <a:t>– you enjoy reading, creative writing, story-telling etc.</a:t>
            </a:r>
          </a:p>
          <a:p>
            <a:pPr lvl="1"/>
            <a:r>
              <a:rPr lang="en-IE"/>
              <a:t>English, History</a:t>
            </a:r>
            <a:endParaRPr lang="en-GB"/>
          </a:p>
          <a:p>
            <a:endParaRPr lang="en-IE"/>
          </a:p>
          <a:p>
            <a:r>
              <a:rPr lang="en-IE" b="1"/>
              <a:t>Mathematical Skills</a:t>
            </a:r>
            <a:r>
              <a:rPr lang="en-IE"/>
              <a:t>– you are good at logical thinking, numbers and figures</a:t>
            </a:r>
          </a:p>
          <a:p>
            <a:pPr lvl="1"/>
            <a:r>
              <a:rPr lang="en-IE"/>
              <a:t>Higher Level Maths</a:t>
            </a:r>
          </a:p>
          <a:p>
            <a:pPr lvl="1"/>
            <a:r>
              <a:rPr lang="en-IE"/>
              <a:t>Physics</a:t>
            </a:r>
          </a:p>
          <a:p>
            <a:pPr lvl="1"/>
            <a:r>
              <a:rPr lang="en-IE"/>
              <a:t>Accounting</a:t>
            </a:r>
            <a:endParaRPr lang="en-GB"/>
          </a:p>
          <a:p>
            <a:pPr lvl="1"/>
            <a:endParaRPr lang="en-IE"/>
          </a:p>
          <a:p>
            <a:r>
              <a:rPr lang="en-IE" b="1"/>
              <a:t>Scientific Skills</a:t>
            </a:r>
            <a:r>
              <a:rPr lang="en-IE"/>
              <a:t>– you enjoy collecting and analysing information and are good at memorising</a:t>
            </a:r>
          </a:p>
          <a:p>
            <a:pPr lvl="1"/>
            <a:r>
              <a:rPr lang="en-IE"/>
              <a:t>Chemistry</a:t>
            </a:r>
          </a:p>
          <a:p>
            <a:pPr lvl="1"/>
            <a:r>
              <a:rPr lang="en-IE"/>
              <a:t>Biology</a:t>
            </a:r>
          </a:p>
          <a:p>
            <a:pPr lvl="1"/>
            <a:r>
              <a:rPr lang="en-IE"/>
              <a:t>Physics</a:t>
            </a:r>
          </a:p>
          <a:p>
            <a:pPr lvl="1"/>
            <a:r>
              <a:rPr lang="en-IE"/>
              <a:t>Agricultural Science</a:t>
            </a:r>
          </a:p>
          <a:p>
            <a:pPr lvl="1"/>
            <a:r>
              <a:rPr lang="en-IE"/>
              <a:t>Geography</a:t>
            </a:r>
          </a:p>
          <a:p>
            <a:pPr marL="457200" lvl="1" indent="0">
              <a:buNone/>
            </a:pPr>
            <a:endParaRPr lang="en-IE"/>
          </a:p>
        </p:txBody>
      </p:sp>
    </p:spTree>
    <p:extLst>
      <p:ext uri="{BB962C8B-B14F-4D97-AF65-F5344CB8AC3E}">
        <p14:creationId xmlns:p14="http://schemas.microsoft.com/office/powerpoint/2010/main" val="2957539867"/>
      </p:ext>
    </p:extLst>
  </p:cSld>
  <p:clrMapOvr>
    <a:masterClrMapping/>
  </p:clrMapOvr>
  <mc:AlternateContent xmlns:mc="http://schemas.openxmlformats.org/markup-compatibility/2006">
    <mc:Choice xmlns:p14="http://schemas.microsoft.com/office/powerpoint/2010/main" Requires="p14">
      <p:transition spd="slow" p14:dur="2000" advTm="13178"/>
    </mc:Choice>
    <mc:Fallback>
      <p:transition spd="slow" advTm="1317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00D2D-C6DD-B281-9703-2B87E76CF036}"/>
              </a:ext>
            </a:extLst>
          </p:cNvPr>
          <p:cNvSpPr>
            <a:spLocks noGrp="1"/>
          </p:cNvSpPr>
          <p:nvPr>
            <p:ph type="title"/>
          </p:nvPr>
        </p:nvSpPr>
        <p:spPr>
          <a:xfrm>
            <a:off x="1534781" y="804520"/>
            <a:ext cx="4093310" cy="1049235"/>
          </a:xfrm>
        </p:spPr>
        <p:txBody>
          <a:bodyPr>
            <a:normAutofit/>
          </a:bodyPr>
          <a:lstStyle/>
          <a:p>
            <a:r>
              <a:rPr lang="en-US" b="1" i="0">
                <a:effectLst/>
                <a:latin typeface="Lato" panose="020F0502020204030204" pitchFamily="34" charset="0"/>
              </a:rPr>
              <a:t>Why Study Engineering</a:t>
            </a:r>
            <a:endParaRPr lang="en-IE"/>
          </a:p>
        </p:txBody>
      </p:sp>
      <p:cxnSp>
        <p:nvCxnSpPr>
          <p:cNvPr id="12" name="Straight Connector 11">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A61E427-C102-FF73-4113-1E8F7C917193}"/>
              </a:ext>
            </a:extLst>
          </p:cNvPr>
          <p:cNvSpPr>
            <a:spLocks noGrp="1"/>
          </p:cNvSpPr>
          <p:nvPr>
            <p:ph idx="1"/>
          </p:nvPr>
        </p:nvSpPr>
        <p:spPr>
          <a:xfrm>
            <a:off x="1534695" y="2015732"/>
            <a:ext cx="4089097" cy="3450613"/>
          </a:xfrm>
        </p:spPr>
        <p:txBody>
          <a:bodyPr>
            <a:normAutofit/>
          </a:bodyPr>
          <a:lstStyle/>
          <a:p>
            <a:pPr>
              <a:lnSpc>
                <a:spcPct val="110000"/>
              </a:lnSpc>
            </a:pPr>
            <a:r>
              <a:rPr lang="en-US" b="0" i="0">
                <a:effectLst/>
                <a:latin typeface="Lato" panose="020F0502020204030204" pitchFamily="34" charset="0"/>
              </a:rPr>
              <a:t>Engineering gives students hands-on experience of working with hand tools and power tools. Students also undertake theoretical work for their final examinations which provides useful skills for those considering a career in the sector of any form of engineering. </a:t>
            </a:r>
          </a:p>
        </p:txBody>
      </p:sp>
      <p:pic>
        <p:nvPicPr>
          <p:cNvPr id="5" name="Picture 4" descr="A diagram of a glove&#10;&#10;Description automatically generated">
            <a:extLst>
              <a:ext uri="{FF2B5EF4-FFF2-40B4-BE49-F238E27FC236}">
                <a16:creationId xmlns:a16="http://schemas.microsoft.com/office/drawing/2014/main" id="{010DC971-4CD4-5821-BA0F-8CB480658BCB}"/>
              </a:ext>
            </a:extLst>
          </p:cNvPr>
          <p:cNvPicPr>
            <a:picLocks noChangeAspect="1"/>
          </p:cNvPicPr>
          <p:nvPr/>
        </p:nvPicPr>
        <p:blipFill>
          <a:blip r:embed="rId2"/>
          <a:stretch>
            <a:fillRect/>
          </a:stretch>
        </p:blipFill>
        <p:spPr>
          <a:xfrm>
            <a:off x="6094411" y="1052578"/>
            <a:ext cx="4960442" cy="4166771"/>
          </a:xfrm>
          <a:prstGeom prst="rect">
            <a:avLst/>
          </a:prstGeom>
        </p:spPr>
      </p:pic>
      <p:pic>
        <p:nvPicPr>
          <p:cNvPr id="16" name="Picture 15">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8" name="Straight Connector 17">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86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79C30-0102-A920-1463-9A7B12BC8E8B}"/>
              </a:ext>
            </a:extLst>
          </p:cNvPr>
          <p:cNvSpPr>
            <a:spLocks noGrp="1"/>
          </p:cNvSpPr>
          <p:nvPr>
            <p:ph type="title"/>
          </p:nvPr>
        </p:nvSpPr>
        <p:spPr>
          <a:xfrm>
            <a:off x="1534696" y="804519"/>
            <a:ext cx="9520158" cy="1049235"/>
          </a:xfrm>
        </p:spPr>
        <p:txBody>
          <a:bodyPr>
            <a:normAutofit/>
          </a:bodyPr>
          <a:lstStyle/>
          <a:p>
            <a:r>
              <a:rPr lang="en-US" b="1" i="0">
                <a:effectLst/>
                <a:latin typeface="Lato" panose="020F0502020204030204" pitchFamily="34" charset="0"/>
              </a:rPr>
              <a:t>What kind of Student would Engineering suit</a:t>
            </a:r>
            <a:r>
              <a:rPr lang="en-US">
                <a:latin typeface="Lato" panose="020F0502020204030204" pitchFamily="34" charset="0"/>
              </a:rPr>
              <a:t>:</a:t>
            </a:r>
            <a:endParaRPr lang="en-IE"/>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6BBC4309-1404-DF9D-D278-E292F12EA7DD}"/>
              </a:ext>
            </a:extLst>
          </p:cNvPr>
          <p:cNvGraphicFramePr>
            <a:graphicFrameLocks noGrp="1"/>
          </p:cNvGraphicFramePr>
          <p:nvPr>
            <p:ph idx="1"/>
            <p:extLst>
              <p:ext uri="{D42A27DB-BD31-4B8C-83A1-F6EECF244321}">
                <p14:modId xmlns:p14="http://schemas.microsoft.com/office/powerpoint/2010/main" val="559613700"/>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34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il refinery against blue sky">
            <a:extLst>
              <a:ext uri="{FF2B5EF4-FFF2-40B4-BE49-F238E27FC236}">
                <a16:creationId xmlns:a16="http://schemas.microsoft.com/office/drawing/2014/main" id="{88E8D44F-70D1-5E01-F89A-143CC90E1FED}"/>
              </a:ext>
            </a:extLst>
          </p:cNvPr>
          <p:cNvPicPr>
            <a:picLocks noChangeAspect="1"/>
          </p:cNvPicPr>
          <p:nvPr/>
        </p:nvPicPr>
        <p:blipFill rotWithShape="1">
          <a:blip r:embed="rId2">
            <a:alphaModFix amt="50000"/>
          </a:blip>
          <a:srcRect l="2"/>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A90913-F7BD-8165-6FC3-95E42B48CE92}"/>
              </a:ext>
            </a:extLst>
          </p:cNvPr>
          <p:cNvSpPr>
            <a:spLocks noGrp="1"/>
          </p:cNvSpPr>
          <p:nvPr>
            <p:ph type="title"/>
          </p:nvPr>
        </p:nvSpPr>
        <p:spPr>
          <a:xfrm>
            <a:off x="1130271" y="1193800"/>
            <a:ext cx="3193050" cy="4699000"/>
          </a:xfrm>
        </p:spPr>
        <p:txBody>
          <a:bodyPr anchor="ctr">
            <a:normAutofit/>
          </a:bodyPr>
          <a:lstStyle/>
          <a:p>
            <a:r>
              <a:rPr lang="en-IE" sz="3000"/>
              <a:t>Possible Courses &amp; Career Paths/ Apprenticeships:</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3D715F-845E-A265-2575-7B74D91A4700}"/>
              </a:ext>
            </a:extLst>
          </p:cNvPr>
          <p:cNvSpPr>
            <a:spLocks noGrp="1"/>
          </p:cNvSpPr>
          <p:nvPr>
            <p:ph idx="1"/>
          </p:nvPr>
        </p:nvSpPr>
        <p:spPr>
          <a:xfrm>
            <a:off x="4976636" y="1193800"/>
            <a:ext cx="6085091" cy="4699000"/>
          </a:xfrm>
        </p:spPr>
        <p:txBody>
          <a:bodyPr numCol="2" anchor="ctr">
            <a:normAutofit/>
          </a:bodyPr>
          <a:lstStyle/>
          <a:p>
            <a:pPr marL="0" indent="0">
              <a:buNone/>
            </a:pPr>
            <a:r>
              <a:rPr lang="en-IE"/>
              <a:t>3</a:t>
            </a:r>
            <a:r>
              <a:rPr lang="en-IE" baseline="30000"/>
              <a:t>rd</a:t>
            </a:r>
            <a:r>
              <a:rPr lang="en-IE"/>
              <a:t> Level College courses:</a:t>
            </a:r>
          </a:p>
          <a:p>
            <a:pPr lvl="1"/>
            <a:r>
              <a:rPr lang="en-US" b="0" i="0">
                <a:effectLst/>
                <a:latin typeface="Inter"/>
              </a:rPr>
              <a:t>Engineering courses: Mechanical, electrical, chemical, Manufacture &amp; Design, environmental </a:t>
            </a:r>
            <a:r>
              <a:rPr lang="en-US">
                <a:latin typeface="Inter"/>
              </a:rPr>
              <a:t>&amp;</a:t>
            </a:r>
            <a:r>
              <a:rPr lang="en-US" b="0" i="0">
                <a:effectLst/>
                <a:latin typeface="Inter"/>
              </a:rPr>
              <a:t> Biomedical.</a:t>
            </a:r>
          </a:p>
          <a:p>
            <a:pPr lvl="1"/>
            <a:r>
              <a:rPr lang="en-US" b="0" i="0">
                <a:effectLst/>
                <a:latin typeface="Inter"/>
              </a:rPr>
              <a:t>Architecture.</a:t>
            </a:r>
          </a:p>
          <a:p>
            <a:pPr lvl="1"/>
            <a:r>
              <a:rPr lang="en-US" b="0" i="0">
                <a:effectLst/>
                <a:latin typeface="Inter"/>
              </a:rPr>
              <a:t>Product design.</a:t>
            </a:r>
          </a:p>
          <a:p>
            <a:pPr lvl="1"/>
            <a:r>
              <a:rPr lang="en-US" b="0" i="0">
                <a:effectLst/>
                <a:latin typeface="Inter"/>
              </a:rPr>
              <a:t>Biomedical Sciences.</a:t>
            </a:r>
          </a:p>
          <a:p>
            <a:pPr lvl="1"/>
            <a:r>
              <a:rPr lang="en-US">
                <a:latin typeface="Inter"/>
              </a:rPr>
              <a:t>Many more…..</a:t>
            </a:r>
          </a:p>
          <a:p>
            <a:pPr lvl="1"/>
            <a:endParaRPr lang="en-US">
              <a:latin typeface="Inter"/>
            </a:endParaRPr>
          </a:p>
          <a:p>
            <a:pPr marL="457200" lvl="1" indent="0">
              <a:buNone/>
            </a:pPr>
            <a:r>
              <a:rPr lang="en-US" b="1"/>
              <a:t>Apprenticeships/ Employment:</a:t>
            </a:r>
          </a:p>
          <a:p>
            <a:pPr lvl="1"/>
            <a:r>
              <a:rPr lang="en-US"/>
              <a:t>Construction. </a:t>
            </a:r>
          </a:p>
          <a:p>
            <a:pPr lvl="1"/>
            <a:r>
              <a:rPr lang="en-US"/>
              <a:t>Mechanic.</a:t>
            </a:r>
          </a:p>
          <a:p>
            <a:pPr lvl="1"/>
            <a:r>
              <a:rPr lang="en-US"/>
              <a:t>panel beater.</a:t>
            </a:r>
          </a:p>
          <a:p>
            <a:pPr lvl="1"/>
            <a:r>
              <a:rPr lang="en-US"/>
              <a:t>Welder.</a:t>
            </a:r>
          </a:p>
          <a:p>
            <a:pPr lvl="1"/>
            <a:r>
              <a:rPr lang="en-US"/>
              <a:t>Plumber.</a:t>
            </a:r>
          </a:p>
          <a:p>
            <a:pPr lvl="1"/>
            <a:r>
              <a:rPr lang="en-US"/>
              <a:t>aircraft technician.</a:t>
            </a:r>
          </a:p>
          <a:p>
            <a:pPr lvl="1"/>
            <a:r>
              <a:rPr lang="en-US"/>
              <a:t>army/air corps </a:t>
            </a:r>
          </a:p>
          <a:p>
            <a:pPr lvl="1"/>
            <a:r>
              <a:rPr lang="en-IE"/>
              <a:t>Electrician.</a:t>
            </a:r>
          </a:p>
          <a:p>
            <a:pPr lvl="1"/>
            <a:r>
              <a:rPr lang="en-IE"/>
              <a:t>Many more…</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212323301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red toy car&#10;&#10;Description automatically generated">
            <a:extLst>
              <a:ext uri="{FF2B5EF4-FFF2-40B4-BE49-F238E27FC236}">
                <a16:creationId xmlns:a16="http://schemas.microsoft.com/office/drawing/2014/main" id="{0545A781-E9D7-CCD8-92EE-B7B8B1A91419}"/>
              </a:ext>
            </a:extLst>
          </p:cNvPr>
          <p:cNvPicPr>
            <a:picLocks noChangeAspect="1"/>
          </p:cNvPicPr>
          <p:nvPr/>
        </p:nvPicPr>
        <p:blipFill rotWithShape="1">
          <a:blip r:embed="rId2">
            <a:alphaModFix amt="50000"/>
          </a:blip>
          <a:srcRect r="3"/>
          <a:stretch/>
        </p:blipFill>
        <p:spPr>
          <a:xfrm>
            <a:off x="0" y="0"/>
            <a:ext cx="12192000" cy="6858000"/>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1" name="Rectangle 2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6B400B-E18D-DAE6-1180-71871FF579B3}"/>
              </a:ext>
            </a:extLst>
          </p:cNvPr>
          <p:cNvSpPr>
            <a:spLocks noGrp="1"/>
          </p:cNvSpPr>
          <p:nvPr>
            <p:ph type="title"/>
          </p:nvPr>
        </p:nvSpPr>
        <p:spPr>
          <a:xfrm>
            <a:off x="1130271" y="1193800"/>
            <a:ext cx="3193050" cy="4699000"/>
          </a:xfrm>
        </p:spPr>
        <p:txBody>
          <a:bodyPr anchor="ctr">
            <a:normAutofit/>
          </a:bodyPr>
          <a:lstStyle/>
          <a:p>
            <a:r>
              <a:rPr lang="en-IE" b="1">
                <a:latin typeface="Lato" panose="020F0502020204030203" pitchFamily="34" charset="0"/>
                <a:ea typeface="Lato" panose="020F0502020204030203" pitchFamily="34" charset="0"/>
                <a:cs typeface="Lato" panose="020F0502020204030203" pitchFamily="34" charset="0"/>
              </a:rPr>
              <a:t>Assessment:</a:t>
            </a:r>
            <a:r>
              <a:rPr lang="en-US">
                <a:latin typeface="Lato" panose="020F0502020204030203" pitchFamily="34" charset="0"/>
                <a:ea typeface="Lato" panose="020F0502020204030203" pitchFamily="34" charset="0"/>
                <a:cs typeface="Lato" panose="020F0502020204030203" pitchFamily="34" charset="0"/>
              </a:rPr>
              <a:t> 2 Practical &amp; 1 Written element.</a:t>
            </a:r>
            <a:endParaRPr lang="en-IE">
              <a:latin typeface="Lato" panose="020F0502020204030203" pitchFamily="34" charset="0"/>
              <a:ea typeface="Lato" panose="020F0502020204030203" pitchFamily="34" charset="0"/>
              <a:cs typeface="Lato" panose="020F0502020204030203" pitchFamily="34" charset="0"/>
            </a:endParaRPr>
          </a:p>
        </p:txBody>
      </p:sp>
      <p:cxnSp>
        <p:nvCxnSpPr>
          <p:cNvPr id="23" name="Straight Connector 2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2CF274-AC57-1ED3-9FAC-BA290CD22CC2}"/>
              </a:ext>
            </a:extLst>
          </p:cNvPr>
          <p:cNvSpPr>
            <a:spLocks noGrp="1"/>
          </p:cNvSpPr>
          <p:nvPr>
            <p:ph idx="1"/>
          </p:nvPr>
        </p:nvSpPr>
        <p:spPr>
          <a:xfrm>
            <a:off x="4976636" y="1193800"/>
            <a:ext cx="6085091" cy="4699000"/>
          </a:xfrm>
        </p:spPr>
        <p:txBody>
          <a:bodyPr anchor="ctr">
            <a:normAutofit/>
          </a:bodyPr>
          <a:lstStyle/>
          <a:p>
            <a:pPr>
              <a:lnSpc>
                <a:spcPct val="110000"/>
              </a:lnSpc>
            </a:pPr>
            <a:r>
              <a:rPr lang="en-US" sz="1700" b="1">
                <a:effectLst/>
                <a:latin typeface="Open Sans" panose="020F0502020204030204" pitchFamily="34" charset="0"/>
              </a:rPr>
              <a:t>Practical Project:</a:t>
            </a:r>
            <a:r>
              <a:rPr lang="en-US" sz="1700">
                <a:latin typeface="Open Sans" panose="020F0502020204030204" pitchFamily="34" charset="0"/>
              </a:rPr>
              <a:t> </a:t>
            </a:r>
            <a:r>
              <a:rPr lang="en-US" sz="1700"/>
              <a:t>Students are required to submit a model and design folio based on the brief. This is worth 25% of the overall marks for Higher Level Engineering and 30% at Ordinary Level.</a:t>
            </a:r>
          </a:p>
          <a:p>
            <a:pPr>
              <a:lnSpc>
                <a:spcPct val="110000"/>
              </a:lnSpc>
            </a:pPr>
            <a:r>
              <a:rPr lang="en-US" sz="1700" b="1" i="0">
                <a:effectLst/>
                <a:latin typeface="Open Sans" panose="020F0502020204030204" pitchFamily="34" charset="0"/>
              </a:rPr>
              <a:t>Day Practical: </a:t>
            </a:r>
            <a:r>
              <a:rPr lang="en-US" sz="1700" b="0">
                <a:effectLst/>
                <a:latin typeface="Open Sans" panose="020F0502020204030204" pitchFamily="34" charset="0"/>
              </a:rPr>
              <a:t>Students are given 6 hours to complete a small mechanism project. </a:t>
            </a:r>
            <a:r>
              <a:rPr lang="en-US" sz="1700"/>
              <a:t> This takes place in schools in May. Students are required to show skills of drilling, machining and fitting and precision filing. This is worth 25% for Higher Level and 30% for Ordinary Level Engineering Students.</a:t>
            </a:r>
            <a:r>
              <a:rPr lang="en-US" sz="1700" b="0">
                <a:effectLst/>
                <a:latin typeface="Open Sans" panose="020F0502020204030204" pitchFamily="34" charset="0"/>
              </a:rPr>
              <a:t> </a:t>
            </a:r>
          </a:p>
          <a:p>
            <a:pPr>
              <a:lnSpc>
                <a:spcPct val="110000"/>
              </a:lnSpc>
            </a:pPr>
            <a:r>
              <a:rPr lang="en-US" sz="1700" b="1">
                <a:effectLst/>
                <a:latin typeface="Open Sans" panose="020F0502020204030204" pitchFamily="34" charset="0"/>
              </a:rPr>
              <a:t>Written exam:</a:t>
            </a:r>
            <a:r>
              <a:rPr lang="en-US" sz="1700" b="0">
                <a:effectLst/>
                <a:latin typeface="Open Sans" panose="020F0502020204030204" pitchFamily="34" charset="0"/>
              </a:rPr>
              <a:t> L</a:t>
            </a:r>
            <a:r>
              <a:rPr lang="en-US" sz="1700">
                <a:latin typeface="Open Sans" panose="020F0502020204030204" pitchFamily="34" charset="0"/>
              </a:rPr>
              <a:t>asting 3 hours at Higher Level and 2.5 hours at Ordinary Level. This is worth 40% at Ordinary level and 50% at Higher level. The exam is made up of 8 questions, in which students must answer Question 1, and any other four questions from the remaining seven.</a:t>
            </a:r>
          </a:p>
        </p:txBody>
      </p:sp>
      <p:sp>
        <p:nvSpPr>
          <p:cNvPr id="2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234816808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F5DA-90B1-2FBF-8119-822142F61556}"/>
              </a:ext>
            </a:extLst>
          </p:cNvPr>
          <p:cNvSpPr>
            <a:spLocks noGrp="1"/>
          </p:cNvSpPr>
          <p:nvPr>
            <p:ph type="title"/>
          </p:nvPr>
        </p:nvSpPr>
        <p:spPr/>
        <p:txBody>
          <a:bodyPr/>
          <a:lstStyle/>
          <a:p>
            <a:r>
              <a:rPr lang="en-GB"/>
              <a:t>GEOGRAPHY </a:t>
            </a:r>
            <a:endParaRPr lang="en-US"/>
          </a:p>
        </p:txBody>
      </p:sp>
      <p:sp>
        <p:nvSpPr>
          <p:cNvPr id="3" name="Content Placeholder 2">
            <a:extLst>
              <a:ext uri="{FF2B5EF4-FFF2-40B4-BE49-F238E27FC236}">
                <a16:creationId xmlns:a16="http://schemas.microsoft.com/office/drawing/2014/main" id="{A0715DE0-7C6B-5528-9AC3-6F42D6816B79}"/>
              </a:ext>
            </a:extLst>
          </p:cNvPr>
          <p:cNvSpPr>
            <a:spLocks noGrp="1"/>
          </p:cNvSpPr>
          <p:nvPr>
            <p:ph idx="1"/>
          </p:nvPr>
        </p:nvSpPr>
        <p:spPr/>
        <p:txBody>
          <a:bodyPr/>
          <a:lstStyle/>
          <a:p>
            <a:r>
              <a:rPr lang="en-IE" sz="1800" i="0" u="none" strike="noStrike">
                <a:solidFill>
                  <a:srgbClr val="212121"/>
                </a:solidFill>
                <a:effectLst/>
                <a:latin typeface="-apple-system"/>
              </a:rPr>
              <a:t>CORE UNIT-INCLUDES PHYSICAL&amp; REGIONAL TOPICS, SKILLS BASED MATERIAL, FIELDWORK</a:t>
            </a:r>
            <a:br>
              <a:rPr lang="en-IE" sz="1800" i="0" u="none" strike="noStrike">
                <a:solidFill>
                  <a:srgbClr val="212121"/>
                </a:solidFill>
                <a:effectLst/>
                <a:latin typeface="-apple-system"/>
              </a:rPr>
            </a:br>
            <a:endParaRPr lang="en-IE" sz="1800" i="0" u="none" strike="noStrike">
              <a:solidFill>
                <a:srgbClr val="212121"/>
              </a:solidFill>
              <a:effectLst/>
              <a:latin typeface="-apple-system"/>
            </a:endParaRPr>
          </a:p>
          <a:p>
            <a:r>
              <a:rPr lang="en-IE" sz="1800" b="0" i="0" u="none" strike="noStrike">
                <a:solidFill>
                  <a:srgbClr val="212121"/>
                </a:solidFill>
                <a:effectLst/>
                <a:latin typeface="-apple-system"/>
              </a:rPr>
              <a:t>ELECTIVE UNIT</a:t>
            </a:r>
            <a:r>
              <a:rPr lang="en-GB" sz="1800" b="0" i="0" u="none" strike="noStrike">
                <a:solidFill>
                  <a:srgbClr val="212121"/>
                </a:solidFill>
                <a:effectLst/>
                <a:latin typeface="-apple-system"/>
              </a:rPr>
              <a:t>:</a:t>
            </a:r>
            <a:r>
              <a:rPr lang="en-IE" sz="1800" b="0" i="0" u="none" strike="noStrike">
                <a:solidFill>
                  <a:srgbClr val="212121"/>
                </a:solidFill>
                <a:effectLst/>
                <a:latin typeface="-apple-system"/>
              </a:rPr>
              <a:t> HUMAN ENVIRONMENT</a:t>
            </a:r>
            <a:r>
              <a:rPr lang="en-GB" sz="1800" b="0" i="0" u="none" strike="noStrike">
                <a:solidFill>
                  <a:srgbClr val="212121"/>
                </a:solidFill>
                <a:effectLst/>
                <a:latin typeface="-apple-system"/>
              </a:rPr>
              <a:t> OR ECONOMIC GEOGRAPHY  </a:t>
            </a:r>
            <a:br>
              <a:rPr lang="en-IE" sz="1800" b="0" i="0" u="none" strike="noStrike">
                <a:solidFill>
                  <a:srgbClr val="212121"/>
                </a:solidFill>
                <a:effectLst/>
                <a:latin typeface="-apple-system"/>
              </a:rPr>
            </a:br>
            <a:endParaRPr lang="en-IE" sz="1800" b="0" i="0" u="none" strike="noStrike">
              <a:solidFill>
                <a:srgbClr val="212121"/>
              </a:solidFill>
              <a:effectLst/>
              <a:latin typeface="-apple-system"/>
            </a:endParaRPr>
          </a:p>
          <a:p>
            <a:r>
              <a:rPr lang="en-IE" sz="1800" b="0" i="0" u="none" strike="noStrike">
                <a:solidFill>
                  <a:srgbClr val="212121"/>
                </a:solidFill>
                <a:effectLst/>
                <a:latin typeface="-apple-system"/>
              </a:rPr>
              <a:t>OPTION-HIGHER LEVEL GEOECOLOGY</a:t>
            </a:r>
            <a:endParaRPr lang="en-US"/>
          </a:p>
        </p:txBody>
      </p:sp>
    </p:spTree>
    <p:extLst>
      <p:ext uri="{BB962C8B-B14F-4D97-AF65-F5344CB8AC3E}">
        <p14:creationId xmlns:p14="http://schemas.microsoft.com/office/powerpoint/2010/main" val="1183578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A943-62B7-C3EA-AA6F-AEF5060673FE}"/>
              </a:ext>
            </a:extLst>
          </p:cNvPr>
          <p:cNvSpPr>
            <a:spLocks noGrp="1"/>
          </p:cNvSpPr>
          <p:nvPr>
            <p:ph type="title"/>
          </p:nvPr>
        </p:nvSpPr>
        <p:spPr/>
        <p:txBody>
          <a:bodyPr/>
          <a:lstStyle/>
          <a:p>
            <a:r>
              <a:rPr lang="en-GB"/>
              <a:t>Physical</a:t>
            </a:r>
            <a:endParaRPr lang="en-US"/>
          </a:p>
        </p:txBody>
      </p:sp>
      <p:sp>
        <p:nvSpPr>
          <p:cNvPr id="6" name="Content Placeholder 2">
            <a:extLst>
              <a:ext uri="{FF2B5EF4-FFF2-40B4-BE49-F238E27FC236}">
                <a16:creationId xmlns:a16="http://schemas.microsoft.com/office/drawing/2014/main" id="{977C9712-EB6B-2170-8F27-B15CBF5212E5}"/>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400" b="0" i="0" u="none" strike="noStrike">
                <a:solidFill>
                  <a:srgbClr val="212121"/>
                </a:solidFill>
                <a:effectLst/>
                <a:latin typeface="-apple-system"/>
              </a:rPr>
              <a:t>Here we examine in more details some of the topics which you will have covered at</a:t>
            </a:r>
            <a:r>
              <a:rPr lang="en-GB" sz="2400" b="0" i="0" u="none" strike="noStrike">
                <a:solidFill>
                  <a:srgbClr val="212121"/>
                </a:solidFill>
                <a:effectLst/>
                <a:latin typeface="-apple-system"/>
              </a:rPr>
              <a:t> </a:t>
            </a:r>
            <a:r>
              <a:rPr lang="en-IE" sz="2400" b="0" i="0" u="none" strike="noStrike">
                <a:solidFill>
                  <a:srgbClr val="212121"/>
                </a:solidFill>
                <a:effectLst/>
                <a:latin typeface="-apple-system"/>
              </a:rPr>
              <a:t>Junior Cycle</a:t>
            </a:r>
            <a:r>
              <a:rPr lang="en-GB" sz="2400" b="0" i="0" u="none" strike="noStrike">
                <a:solidFill>
                  <a:srgbClr val="212121"/>
                </a:solidFill>
                <a:effectLst/>
                <a:latin typeface="-apple-system"/>
              </a:rPr>
              <a:t>. These include:</a:t>
            </a:r>
            <a:endParaRPr lang="en-IE" sz="2400" b="0" i="0" u="none" strike="noStrike">
              <a:solidFill>
                <a:srgbClr val="212121"/>
              </a:solidFill>
              <a:effectLst/>
              <a:latin typeface="-apple-system"/>
            </a:endParaRPr>
          </a:p>
          <a:p>
            <a:r>
              <a:rPr lang="en-IE" sz="2400" b="0" i="0" u="none" strike="noStrike">
                <a:solidFill>
                  <a:srgbClr val="212121"/>
                </a:solidFill>
                <a:effectLst/>
                <a:latin typeface="-apple-system"/>
              </a:rPr>
              <a:t>• Plate tectonics</a:t>
            </a:r>
          </a:p>
          <a:p>
            <a:r>
              <a:rPr lang="en-IE" sz="2400" b="0" i="0" u="none" strike="noStrike">
                <a:solidFill>
                  <a:srgbClr val="212121"/>
                </a:solidFill>
                <a:effectLst/>
                <a:latin typeface="-apple-system"/>
              </a:rPr>
              <a:t>• Volcanoes/ Earthquakes</a:t>
            </a:r>
          </a:p>
          <a:p>
            <a:r>
              <a:rPr lang="en-IE" sz="2400" b="0" i="0" u="none" strike="noStrike">
                <a:solidFill>
                  <a:srgbClr val="212121"/>
                </a:solidFill>
                <a:effectLst/>
                <a:latin typeface="-apple-system"/>
              </a:rPr>
              <a:t>• Rocks</a:t>
            </a:r>
          </a:p>
          <a:p>
            <a:r>
              <a:rPr lang="en-IE" sz="2400" b="0" i="0" u="none" strike="noStrike">
                <a:solidFill>
                  <a:srgbClr val="212121"/>
                </a:solidFill>
                <a:effectLst/>
                <a:latin typeface="-apple-system"/>
              </a:rPr>
              <a:t>• Weatherin</a:t>
            </a:r>
            <a:r>
              <a:rPr lang="en-GB" sz="2400">
                <a:solidFill>
                  <a:srgbClr val="212121"/>
                </a:solidFill>
                <a:latin typeface="-apple-system"/>
              </a:rPr>
              <a:t>g/Erosion/Mass Movement</a:t>
            </a:r>
            <a:endParaRPr lang="en-IE" sz="2400" b="0" i="0" u="none" strike="noStrike">
              <a:solidFill>
                <a:srgbClr val="212121"/>
              </a:solidFill>
              <a:effectLst/>
              <a:latin typeface="-apple-system"/>
            </a:endParaRPr>
          </a:p>
          <a:p>
            <a:r>
              <a:rPr lang="en-IE" sz="2400" b="0" i="0" u="none" strike="noStrike">
                <a:solidFill>
                  <a:srgbClr val="212121"/>
                </a:solidFill>
                <a:effectLst/>
                <a:latin typeface="-apple-system"/>
              </a:rPr>
              <a:t>• Rivers, Coasts and Glaciation</a:t>
            </a:r>
            <a:br>
              <a:rPr lang="en-IE" sz="2400"/>
            </a:br>
            <a:endParaRPr lang="en-US" sz="2400"/>
          </a:p>
        </p:txBody>
      </p:sp>
    </p:spTree>
    <p:extLst>
      <p:ext uri="{BB962C8B-B14F-4D97-AF65-F5344CB8AC3E}">
        <p14:creationId xmlns:p14="http://schemas.microsoft.com/office/powerpoint/2010/main" val="369269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F852-1FB7-621B-D16B-3CC3BE77B975}"/>
              </a:ext>
            </a:extLst>
          </p:cNvPr>
          <p:cNvSpPr>
            <a:spLocks noGrp="1"/>
          </p:cNvSpPr>
          <p:nvPr>
            <p:ph type="title"/>
          </p:nvPr>
        </p:nvSpPr>
        <p:spPr/>
        <p:txBody>
          <a:bodyPr/>
          <a:lstStyle/>
          <a:p>
            <a:r>
              <a:rPr lang="en-GB"/>
              <a:t>Regional</a:t>
            </a:r>
            <a:endParaRPr lang="en-US"/>
          </a:p>
        </p:txBody>
      </p:sp>
      <p:sp>
        <p:nvSpPr>
          <p:cNvPr id="6" name="Content Placeholder 2">
            <a:extLst>
              <a:ext uri="{FF2B5EF4-FFF2-40B4-BE49-F238E27FC236}">
                <a16:creationId xmlns:a16="http://schemas.microsoft.com/office/drawing/2014/main" id="{17234669-BE0E-B000-38B0-9097BF8BE166}"/>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000" b="0" i="0" u="none" strike="noStrike">
                <a:solidFill>
                  <a:srgbClr val="212121"/>
                </a:solidFill>
                <a:effectLst/>
                <a:latin typeface="-apple-system"/>
              </a:rPr>
              <a:t>Here we examine the world around us in more detail, locational geography</a:t>
            </a:r>
          </a:p>
          <a:p>
            <a:r>
              <a:rPr lang="en-IE" sz="2000" b="0" i="0" u="none" strike="noStrike">
                <a:solidFill>
                  <a:srgbClr val="212121"/>
                </a:solidFill>
                <a:effectLst/>
                <a:latin typeface="-apple-system"/>
              </a:rPr>
              <a:t>• Define what a region i</a:t>
            </a:r>
            <a:r>
              <a:rPr lang="en-GB" sz="2000" b="0" i="0" u="none" strike="noStrike">
                <a:solidFill>
                  <a:srgbClr val="212121"/>
                </a:solidFill>
                <a:effectLst/>
                <a:latin typeface="-apple-system"/>
              </a:rPr>
              <a:t>s</a:t>
            </a:r>
            <a:endParaRPr lang="en-IE" sz="2000" b="0" i="0" u="none" strike="noStrike">
              <a:solidFill>
                <a:srgbClr val="212121"/>
              </a:solidFill>
              <a:effectLst/>
              <a:latin typeface="-apple-system"/>
            </a:endParaRPr>
          </a:p>
          <a:p>
            <a:r>
              <a:rPr lang="en-IE" sz="2000" b="0" i="0" u="none" strike="noStrike">
                <a:solidFill>
                  <a:srgbClr val="212121"/>
                </a:solidFill>
                <a:effectLst/>
                <a:latin typeface="-apple-system"/>
              </a:rPr>
              <a:t>• Explore the types of regions - for example religious, regions defined by language</a:t>
            </a:r>
          </a:p>
          <a:p>
            <a:r>
              <a:rPr lang="en-IE" sz="2000" b="0" i="0" u="none" strike="noStrike">
                <a:solidFill>
                  <a:srgbClr val="212121"/>
                </a:solidFill>
                <a:effectLst/>
                <a:latin typeface="-apple-system"/>
              </a:rPr>
              <a:t>• The issues which might arise in those regions</a:t>
            </a:r>
          </a:p>
          <a:p>
            <a:r>
              <a:rPr lang="en-IE" sz="2000" b="0" i="0" u="none" strike="noStrike">
                <a:solidFill>
                  <a:srgbClr val="212121"/>
                </a:solidFill>
                <a:effectLst/>
                <a:latin typeface="-apple-system"/>
              </a:rPr>
              <a:t>• We also explore the economic activities in</a:t>
            </a:r>
            <a:r>
              <a:rPr lang="en-GB" sz="2000">
                <a:solidFill>
                  <a:srgbClr val="212121"/>
                </a:solidFill>
                <a:latin typeface="-apple-system"/>
              </a:rPr>
              <a:t> </a:t>
            </a:r>
            <a:r>
              <a:rPr lang="en-IE" sz="2000" b="0" i="0" u="none" strike="noStrike">
                <a:solidFill>
                  <a:srgbClr val="212121"/>
                </a:solidFill>
                <a:effectLst/>
                <a:latin typeface="-apple-system"/>
              </a:rPr>
              <a:t>each region we study- so Primary, secondary</a:t>
            </a:r>
            <a:r>
              <a:rPr lang="en-GB" sz="2000" b="0" i="0" u="none" strike="noStrike">
                <a:solidFill>
                  <a:srgbClr val="212121"/>
                </a:solidFill>
                <a:effectLst/>
                <a:latin typeface="-apple-system"/>
              </a:rPr>
              <a:t> </a:t>
            </a:r>
            <a:r>
              <a:rPr lang="en-IE" sz="2000" b="0" i="0" u="none" strike="noStrike">
                <a:solidFill>
                  <a:srgbClr val="212121"/>
                </a:solidFill>
                <a:effectLst/>
                <a:latin typeface="-apple-system"/>
              </a:rPr>
              <a:t>and tertiary economic activity</a:t>
            </a:r>
          </a:p>
          <a:p>
            <a:r>
              <a:rPr lang="en-IE" sz="2000" b="0" i="0" u="none" strike="noStrike">
                <a:solidFill>
                  <a:srgbClr val="212121"/>
                </a:solidFill>
                <a:effectLst/>
                <a:latin typeface="-apple-system"/>
              </a:rPr>
              <a:t>• Look at if they are a core or peripheral region</a:t>
            </a:r>
          </a:p>
          <a:p>
            <a:r>
              <a:rPr lang="en-IE" sz="2000" b="0" i="0" u="none" strike="noStrike">
                <a:solidFill>
                  <a:srgbClr val="212121"/>
                </a:solidFill>
                <a:effectLst/>
                <a:latin typeface="-apple-system"/>
              </a:rPr>
              <a:t>• The Human processes of that region- Population structure, migration</a:t>
            </a:r>
          </a:p>
        </p:txBody>
      </p:sp>
    </p:spTree>
    <p:extLst>
      <p:ext uri="{BB962C8B-B14F-4D97-AF65-F5344CB8AC3E}">
        <p14:creationId xmlns:p14="http://schemas.microsoft.com/office/powerpoint/2010/main" val="3513813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7118-DA9F-DB95-935A-AF1EAC760F56}"/>
              </a:ext>
            </a:extLst>
          </p:cNvPr>
          <p:cNvSpPr>
            <a:spLocks noGrp="1"/>
          </p:cNvSpPr>
          <p:nvPr>
            <p:ph type="title"/>
          </p:nvPr>
        </p:nvSpPr>
        <p:spPr/>
        <p:txBody>
          <a:bodyPr/>
          <a:lstStyle/>
          <a:p>
            <a:r>
              <a:rPr lang="en-GB"/>
              <a:t>Skills and Investigation </a:t>
            </a:r>
            <a:endParaRPr lang="en-US"/>
          </a:p>
        </p:txBody>
      </p:sp>
      <p:sp>
        <p:nvSpPr>
          <p:cNvPr id="6" name="Content Placeholder 2">
            <a:extLst>
              <a:ext uri="{FF2B5EF4-FFF2-40B4-BE49-F238E27FC236}">
                <a16:creationId xmlns:a16="http://schemas.microsoft.com/office/drawing/2014/main" id="{56F8DC23-5521-C1B7-CB0D-C16CFC3BF7F0}"/>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200" b="0" i="0" u="none" strike="noStrike">
                <a:solidFill>
                  <a:srgbClr val="212121"/>
                </a:solidFill>
                <a:effectLst/>
                <a:latin typeface="-apple-system"/>
              </a:rPr>
              <a:t>• Covers things like map work, direction, measuring and sketching skills</a:t>
            </a:r>
          </a:p>
          <a:p>
            <a:r>
              <a:rPr lang="en-IE" sz="2200" b="0" i="0" u="none" strike="noStrike">
                <a:solidFill>
                  <a:srgbClr val="212121"/>
                </a:solidFill>
                <a:effectLst/>
                <a:latin typeface="-apple-system"/>
              </a:rPr>
              <a:t>• Develop your skills to interpret the physical landscapes on an OS map</a:t>
            </a:r>
          </a:p>
          <a:p>
            <a:r>
              <a:rPr lang="en-IE" sz="2200" b="0" i="0" u="none" strike="noStrike">
                <a:solidFill>
                  <a:srgbClr val="212121"/>
                </a:solidFill>
                <a:effectLst/>
                <a:latin typeface="-apple-system"/>
              </a:rPr>
              <a:t>• Interpret the human and economic landscapes</a:t>
            </a:r>
          </a:p>
          <a:p>
            <a:r>
              <a:rPr lang="en-IE" sz="2200" b="0" i="0" u="none" strike="noStrike">
                <a:solidFill>
                  <a:srgbClr val="212121"/>
                </a:solidFill>
                <a:effectLst/>
                <a:latin typeface="-apple-system"/>
              </a:rPr>
              <a:t>• Graph and table reading and how to display information using those items</a:t>
            </a:r>
          </a:p>
          <a:p>
            <a:r>
              <a:rPr lang="en-IE" sz="2200" b="0" i="0" u="none" strike="noStrike">
                <a:solidFill>
                  <a:srgbClr val="212121"/>
                </a:solidFill>
                <a:effectLst/>
                <a:latin typeface="-apple-system"/>
              </a:rPr>
              <a:t>• These skills can transfer into many areas of work and even study in college</a:t>
            </a:r>
          </a:p>
          <a:p>
            <a:r>
              <a:rPr lang="en-IE" sz="2200" b="0" i="0" u="none" strike="noStrike">
                <a:solidFill>
                  <a:srgbClr val="212121"/>
                </a:solidFill>
                <a:effectLst/>
                <a:latin typeface="-apple-system"/>
              </a:rPr>
              <a:t>• They are also essential to the field work part of the course</a:t>
            </a:r>
          </a:p>
        </p:txBody>
      </p:sp>
    </p:spTree>
    <p:extLst>
      <p:ext uri="{BB962C8B-B14F-4D97-AF65-F5344CB8AC3E}">
        <p14:creationId xmlns:p14="http://schemas.microsoft.com/office/powerpoint/2010/main" val="3493302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626B-CEEA-EAC4-E69A-E7E1C3190CE8}"/>
              </a:ext>
            </a:extLst>
          </p:cNvPr>
          <p:cNvSpPr>
            <a:spLocks noGrp="1"/>
          </p:cNvSpPr>
          <p:nvPr>
            <p:ph type="title"/>
          </p:nvPr>
        </p:nvSpPr>
        <p:spPr/>
        <p:txBody>
          <a:bodyPr/>
          <a:lstStyle/>
          <a:p>
            <a:r>
              <a:rPr lang="en-GB"/>
              <a:t>Field Study/ Investigation </a:t>
            </a:r>
            <a:endParaRPr lang="en-US"/>
          </a:p>
        </p:txBody>
      </p:sp>
      <p:sp>
        <p:nvSpPr>
          <p:cNvPr id="6" name="Content Placeholder 2">
            <a:extLst>
              <a:ext uri="{FF2B5EF4-FFF2-40B4-BE49-F238E27FC236}">
                <a16:creationId xmlns:a16="http://schemas.microsoft.com/office/drawing/2014/main" id="{965111C3-8478-9E00-30E9-9C2A24D9EE8D}"/>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400" b="0" i="0" u="none" strike="noStrike">
                <a:solidFill>
                  <a:srgbClr val="212121"/>
                </a:solidFill>
                <a:effectLst/>
                <a:latin typeface="-apple-system"/>
              </a:rPr>
              <a:t>Accounts for </a:t>
            </a:r>
            <a:r>
              <a:rPr lang="en-IE" sz="2400" b="1" i="0" u="sng" strike="noStrike">
                <a:solidFill>
                  <a:srgbClr val="212121"/>
                </a:solidFill>
                <a:effectLst/>
                <a:latin typeface="-apple-system"/>
              </a:rPr>
              <a:t>20% of your overall exam result.</a:t>
            </a:r>
          </a:p>
          <a:p>
            <a:r>
              <a:rPr lang="en-IE" sz="2400" b="0" i="0" u="none" strike="noStrike">
                <a:solidFill>
                  <a:srgbClr val="212121"/>
                </a:solidFill>
                <a:effectLst/>
                <a:latin typeface="-apple-system"/>
              </a:rPr>
              <a:t>Is conducted before the exam</a:t>
            </a:r>
          </a:p>
          <a:p>
            <a:r>
              <a:rPr lang="en-IE" sz="2400" b="0" i="0" u="none" strike="noStrike">
                <a:solidFill>
                  <a:srgbClr val="212121"/>
                </a:solidFill>
                <a:effectLst/>
                <a:latin typeface="-apple-system"/>
              </a:rPr>
              <a:t>Usually in 6th year</a:t>
            </a:r>
            <a:endParaRPr lang="en-GB" sz="2400" b="0" i="0" u="none" strike="noStrike">
              <a:solidFill>
                <a:srgbClr val="212121"/>
              </a:solidFill>
              <a:effectLst/>
              <a:latin typeface="-apple-system"/>
            </a:endParaRPr>
          </a:p>
          <a:p>
            <a:r>
              <a:rPr lang="en-IE" sz="2400" b="0" i="0" u="none" strike="noStrike">
                <a:solidFill>
                  <a:srgbClr val="212121"/>
                </a:solidFill>
                <a:effectLst/>
                <a:latin typeface="-apple-system"/>
              </a:rPr>
              <a:t>Involves day to site-using skills developed and practiced in class</a:t>
            </a:r>
          </a:p>
          <a:p>
            <a:r>
              <a:rPr lang="en-IE" sz="2400" b="0" i="0" u="none" strike="noStrike">
                <a:solidFill>
                  <a:srgbClr val="212121"/>
                </a:solidFill>
                <a:effectLst/>
                <a:latin typeface="-apple-system"/>
              </a:rPr>
              <a:t>Location-</a:t>
            </a:r>
            <a:r>
              <a:rPr lang="en-IE" sz="2400" b="0" i="0" u="none" strike="noStrike" err="1">
                <a:solidFill>
                  <a:srgbClr val="212121"/>
                </a:solidFill>
                <a:effectLst/>
                <a:latin typeface="-apple-system"/>
              </a:rPr>
              <a:t>Killeagh</a:t>
            </a:r>
            <a:r>
              <a:rPr lang="en-IE" sz="2400" b="0" i="0" u="none" strike="noStrike">
                <a:solidFill>
                  <a:srgbClr val="212121"/>
                </a:solidFill>
                <a:effectLst/>
                <a:latin typeface="-apple-system"/>
              </a:rPr>
              <a:t> Woods, East Cork (Fluvial/River investigation)</a:t>
            </a:r>
          </a:p>
        </p:txBody>
      </p:sp>
    </p:spTree>
    <p:extLst>
      <p:ext uri="{BB962C8B-B14F-4D97-AF65-F5344CB8AC3E}">
        <p14:creationId xmlns:p14="http://schemas.microsoft.com/office/powerpoint/2010/main" val="2626052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0F0B-0625-DC9F-ECC3-CE9EAA7D745B}"/>
              </a:ext>
            </a:extLst>
          </p:cNvPr>
          <p:cNvSpPr>
            <a:spLocks noGrp="1"/>
          </p:cNvSpPr>
          <p:nvPr>
            <p:ph type="title"/>
          </p:nvPr>
        </p:nvSpPr>
        <p:spPr/>
        <p:txBody>
          <a:bodyPr/>
          <a:lstStyle/>
          <a:p>
            <a:r>
              <a:rPr lang="en-GB"/>
              <a:t>Elective Unit: Economic or Human</a:t>
            </a:r>
            <a:endParaRPr lang="en-US"/>
          </a:p>
        </p:txBody>
      </p:sp>
      <p:sp>
        <p:nvSpPr>
          <p:cNvPr id="6" name="Content Placeholder 2">
            <a:extLst>
              <a:ext uri="{FF2B5EF4-FFF2-40B4-BE49-F238E27FC236}">
                <a16:creationId xmlns:a16="http://schemas.microsoft.com/office/drawing/2014/main" id="{C0D19F93-495D-44BB-CCAD-1E6593250797}"/>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400"/>
              <a:t>You will study either human or economic geography (this will be decided at a later date by the Geography Department in CCC</a:t>
            </a:r>
          </a:p>
          <a:p>
            <a:r>
              <a:rPr lang="en-GB" sz="2400"/>
              <a:t>Human Geography: the study of people and places-eg population, migration, etc</a:t>
            </a:r>
          </a:p>
          <a:p>
            <a:r>
              <a:rPr lang="en-GB" sz="2400"/>
              <a:t>Economic Geography: the study of commercial activities and the exploitation of resources for economic gain</a:t>
            </a:r>
          </a:p>
          <a:p>
            <a:r>
              <a:rPr lang="en-GB" sz="2400"/>
              <a:t>Usually studied in 6</a:t>
            </a:r>
            <a:r>
              <a:rPr lang="en-GB" sz="2400" baseline="30000"/>
              <a:t>th</a:t>
            </a:r>
            <a:r>
              <a:rPr lang="en-GB" sz="2400"/>
              <a:t> year</a:t>
            </a:r>
            <a:endParaRPr lang="en-US" sz="2400"/>
          </a:p>
        </p:txBody>
      </p:sp>
    </p:spTree>
    <p:extLst>
      <p:ext uri="{BB962C8B-B14F-4D97-AF65-F5344CB8AC3E}">
        <p14:creationId xmlns:p14="http://schemas.microsoft.com/office/powerpoint/2010/main" val="215568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875" y="277030"/>
            <a:ext cx="10089808" cy="6181859"/>
          </a:xfrm>
        </p:spPr>
        <p:txBody>
          <a:bodyPr>
            <a:normAutofit fontScale="85000" lnSpcReduction="20000"/>
          </a:bodyPr>
          <a:lstStyle/>
          <a:p>
            <a:r>
              <a:rPr lang="en-IE" b="1"/>
              <a:t>Practical Skills</a:t>
            </a:r>
            <a:r>
              <a:rPr lang="en-IE"/>
              <a:t>– you enjoy making things, doing things and knowing how things work</a:t>
            </a:r>
          </a:p>
          <a:p>
            <a:pPr lvl="1"/>
            <a:r>
              <a:rPr lang="en-IE"/>
              <a:t>Engineering</a:t>
            </a:r>
          </a:p>
          <a:p>
            <a:pPr lvl="1"/>
            <a:r>
              <a:rPr lang="en-IE"/>
              <a:t>Construction Studies</a:t>
            </a:r>
          </a:p>
          <a:p>
            <a:pPr lvl="1"/>
            <a:r>
              <a:rPr lang="en-IE"/>
              <a:t>Home Economics</a:t>
            </a:r>
          </a:p>
          <a:p>
            <a:pPr lvl="1"/>
            <a:r>
              <a:rPr lang="en-IE"/>
              <a:t>Design and Communication Graphics (DCG)</a:t>
            </a:r>
          </a:p>
          <a:p>
            <a:pPr lvl="1"/>
            <a:r>
              <a:rPr lang="en-IE"/>
              <a:t>Computer Science</a:t>
            </a:r>
            <a:endParaRPr lang="en-GB"/>
          </a:p>
          <a:p>
            <a:endParaRPr lang="en-IE"/>
          </a:p>
          <a:p>
            <a:r>
              <a:rPr lang="en-IE" b="1"/>
              <a:t>Social Interests</a:t>
            </a:r>
            <a:r>
              <a:rPr lang="en-IE"/>
              <a:t>–you enjoy learning about society (past and present) and the world around you</a:t>
            </a:r>
          </a:p>
          <a:p>
            <a:pPr lvl="1"/>
            <a:r>
              <a:rPr lang="en-IE"/>
              <a:t>History</a:t>
            </a:r>
          </a:p>
          <a:p>
            <a:pPr lvl="1"/>
            <a:r>
              <a:rPr lang="en-IE"/>
              <a:t>Geography</a:t>
            </a:r>
          </a:p>
          <a:p>
            <a:pPr lvl="1"/>
            <a:r>
              <a:rPr lang="en-IE"/>
              <a:t>Political Studies</a:t>
            </a:r>
            <a:endParaRPr lang="en-GB"/>
          </a:p>
          <a:p>
            <a:endParaRPr lang="en-IE"/>
          </a:p>
          <a:p>
            <a:r>
              <a:rPr lang="en-IE" b="1"/>
              <a:t>Business Skills</a:t>
            </a:r>
            <a:r>
              <a:rPr lang="en-IE"/>
              <a:t>–you enjoy learning about the business world and everything to do with it:</a:t>
            </a:r>
          </a:p>
          <a:p>
            <a:pPr lvl="1"/>
            <a:r>
              <a:rPr lang="en-IE"/>
              <a:t>Business</a:t>
            </a:r>
          </a:p>
          <a:p>
            <a:pPr lvl="1"/>
            <a:r>
              <a:rPr lang="en-IE"/>
              <a:t>Accounting </a:t>
            </a:r>
          </a:p>
          <a:p>
            <a:pPr lvl="1"/>
            <a:r>
              <a:rPr lang="en-IE"/>
              <a:t>Economics </a:t>
            </a:r>
            <a:endParaRPr lang="en-GB"/>
          </a:p>
          <a:p>
            <a:endParaRPr lang="en-IE"/>
          </a:p>
          <a:p>
            <a:r>
              <a:rPr lang="en-IE" b="1"/>
              <a:t>Artistic skills</a:t>
            </a:r>
            <a:r>
              <a:rPr lang="en-IE"/>
              <a:t>– you are talented and gifted in the arts and enjoy using your creativity</a:t>
            </a:r>
          </a:p>
          <a:p>
            <a:pPr lvl="1"/>
            <a:r>
              <a:rPr lang="en-IE"/>
              <a:t>Art</a:t>
            </a:r>
          </a:p>
          <a:p>
            <a:pPr lvl="1"/>
            <a:r>
              <a:rPr lang="en-IE"/>
              <a:t>Music</a:t>
            </a:r>
          </a:p>
          <a:p>
            <a:pPr marL="457200" lvl="1" indent="0">
              <a:buNone/>
            </a:pPr>
            <a:endParaRPr lang="en-IE"/>
          </a:p>
        </p:txBody>
      </p:sp>
    </p:spTree>
    <p:extLst>
      <p:ext uri="{BB962C8B-B14F-4D97-AF65-F5344CB8AC3E}">
        <p14:creationId xmlns:p14="http://schemas.microsoft.com/office/powerpoint/2010/main" val="1415798926"/>
      </p:ext>
    </p:extLst>
  </p:cSld>
  <p:clrMapOvr>
    <a:masterClrMapping/>
  </p:clrMapOvr>
  <mc:AlternateContent xmlns:mc="http://schemas.openxmlformats.org/markup-compatibility/2006">
    <mc:Choice xmlns:p14="http://schemas.microsoft.com/office/powerpoint/2010/main" Requires="p14">
      <p:transition spd="slow" p14:dur="2000" advTm="19440"/>
    </mc:Choice>
    <mc:Fallback>
      <p:transition spd="slow" advTm="1944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E001-2180-E57C-8DC5-41EEEF2BB50F}"/>
              </a:ext>
            </a:extLst>
          </p:cNvPr>
          <p:cNvSpPr>
            <a:spLocks noGrp="1"/>
          </p:cNvSpPr>
          <p:nvPr>
            <p:ph type="title"/>
          </p:nvPr>
        </p:nvSpPr>
        <p:spPr/>
        <p:txBody>
          <a:bodyPr/>
          <a:lstStyle/>
          <a:p>
            <a:r>
              <a:rPr lang="en-GB"/>
              <a:t>Option Unit: Geo Ecology</a:t>
            </a:r>
            <a:endParaRPr lang="en-US"/>
          </a:p>
        </p:txBody>
      </p:sp>
      <p:sp>
        <p:nvSpPr>
          <p:cNvPr id="6" name="Content Placeholder 2">
            <a:extLst>
              <a:ext uri="{FF2B5EF4-FFF2-40B4-BE49-F238E27FC236}">
                <a16:creationId xmlns:a16="http://schemas.microsoft.com/office/drawing/2014/main" id="{D85987E5-2491-1BD7-B6AB-29232916A492}"/>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400"/>
              <a:t>This unit is for higher level students only </a:t>
            </a:r>
          </a:p>
          <a:p>
            <a:r>
              <a:rPr lang="en-GB" sz="2400"/>
              <a:t>This unit covers two main topics:</a:t>
            </a:r>
          </a:p>
          <a:p>
            <a:r>
              <a:rPr lang="en-GB" sz="2400"/>
              <a:t>1) Soils</a:t>
            </a:r>
          </a:p>
          <a:p>
            <a:r>
              <a:rPr lang="en-GB" sz="2400"/>
              <a:t>2) Biomes </a:t>
            </a:r>
          </a:p>
          <a:p>
            <a:r>
              <a:rPr lang="en-GB" sz="2400"/>
              <a:t>This unit is studied in 6</a:t>
            </a:r>
            <a:r>
              <a:rPr lang="en-GB" sz="2400" baseline="30000"/>
              <a:t>th</a:t>
            </a:r>
            <a:r>
              <a:rPr lang="en-GB" sz="2400"/>
              <a:t> year</a:t>
            </a:r>
          </a:p>
        </p:txBody>
      </p:sp>
    </p:spTree>
    <p:extLst>
      <p:ext uri="{BB962C8B-B14F-4D97-AF65-F5344CB8AC3E}">
        <p14:creationId xmlns:p14="http://schemas.microsoft.com/office/powerpoint/2010/main" val="24832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285-2F40-A050-7412-197360690534}"/>
              </a:ext>
            </a:extLst>
          </p:cNvPr>
          <p:cNvSpPr>
            <a:spLocks noGrp="1"/>
          </p:cNvSpPr>
          <p:nvPr>
            <p:ph type="title"/>
          </p:nvPr>
        </p:nvSpPr>
        <p:spPr/>
        <p:txBody>
          <a:bodyPr/>
          <a:lstStyle/>
          <a:p>
            <a:r>
              <a:rPr lang="en-GB"/>
              <a:t>Biomes</a:t>
            </a:r>
            <a:endParaRPr lang="en-US"/>
          </a:p>
        </p:txBody>
      </p:sp>
      <p:sp>
        <p:nvSpPr>
          <p:cNvPr id="5" name="Content Placeholder 2">
            <a:extLst>
              <a:ext uri="{FF2B5EF4-FFF2-40B4-BE49-F238E27FC236}">
                <a16:creationId xmlns:a16="http://schemas.microsoft.com/office/drawing/2014/main" id="{B2D0FDF1-4F1B-2CF9-F2D4-15E632E394AA}"/>
              </a:ext>
            </a:extLst>
          </p:cNvPr>
          <p:cNvSpPr txBox="1">
            <a:spLocks noGrp="1"/>
          </p:cNvSpPr>
          <p:nvPr>
            <p:ph idx="1"/>
          </p:nvPr>
        </p:nvSpPr>
        <p:spPr>
          <a:xfrm>
            <a:off x="1153584" y="1604964"/>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sz="2200">
                <a:solidFill>
                  <a:srgbClr val="212121"/>
                </a:solidFill>
                <a:latin typeface="-apple-system"/>
              </a:rPr>
              <a:t>• Biomes are the various natural regions of the earth where climate, soils, vegetation and animal life are dependent on one another</a:t>
            </a:r>
          </a:p>
          <a:p>
            <a:r>
              <a:rPr lang="en-IE" sz="2200">
                <a:solidFill>
                  <a:srgbClr val="212121"/>
                </a:solidFill>
                <a:latin typeface="-apple-system"/>
              </a:rPr>
              <a:t>• This unit is similar to the climate section you would have covered in geography before but now we focus specifically on some key examples</a:t>
            </a:r>
          </a:p>
          <a:p>
            <a:r>
              <a:rPr lang="en-IE" sz="2200">
                <a:solidFill>
                  <a:srgbClr val="212121"/>
                </a:solidFill>
                <a:latin typeface="-apple-system"/>
              </a:rPr>
              <a:t>Focus on the Tropical Rainforest Biome</a:t>
            </a:r>
          </a:p>
          <a:p>
            <a:r>
              <a:rPr lang="en-IE" sz="2200">
                <a:solidFill>
                  <a:srgbClr val="212121"/>
                </a:solidFill>
                <a:latin typeface="-apple-system"/>
              </a:rPr>
              <a:t>• We look at the different examples of tropical rain forest biomes across the world and focus on the Amazon rainforest. </a:t>
            </a:r>
            <a:endParaRPr lang="en-GB" sz="2200">
              <a:solidFill>
                <a:srgbClr val="212121"/>
              </a:solidFill>
              <a:latin typeface="-apple-system"/>
            </a:endParaRPr>
          </a:p>
          <a:p>
            <a:r>
              <a:rPr lang="en-IE" sz="2200">
                <a:solidFill>
                  <a:srgbClr val="212121"/>
                </a:solidFill>
                <a:latin typeface="-apple-system"/>
              </a:rPr>
              <a:t>We also look at the impact of human activity on the rainforest biome</a:t>
            </a:r>
          </a:p>
          <a:p>
            <a:endParaRPr lang="en-US"/>
          </a:p>
        </p:txBody>
      </p:sp>
    </p:spTree>
    <p:extLst>
      <p:ext uri="{BB962C8B-B14F-4D97-AF65-F5344CB8AC3E}">
        <p14:creationId xmlns:p14="http://schemas.microsoft.com/office/powerpoint/2010/main" val="626929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0003-586F-E262-121C-514E52DE1043}"/>
              </a:ext>
            </a:extLst>
          </p:cNvPr>
          <p:cNvSpPr>
            <a:spLocks noGrp="1"/>
          </p:cNvSpPr>
          <p:nvPr>
            <p:ph type="title"/>
          </p:nvPr>
        </p:nvSpPr>
        <p:spPr/>
        <p:txBody>
          <a:bodyPr/>
          <a:lstStyle/>
          <a:p>
            <a:r>
              <a:rPr lang="en-GB"/>
              <a:t>Exam</a:t>
            </a:r>
            <a:endParaRPr lang="en-US"/>
          </a:p>
        </p:txBody>
      </p:sp>
      <p:sp>
        <p:nvSpPr>
          <p:cNvPr id="6" name="Content Placeholder 2">
            <a:extLst>
              <a:ext uri="{FF2B5EF4-FFF2-40B4-BE49-F238E27FC236}">
                <a16:creationId xmlns:a16="http://schemas.microsoft.com/office/drawing/2014/main" id="{10D7049E-214C-7E45-8A68-A7D0AF13E397}"/>
              </a:ext>
            </a:extLst>
          </p:cNvPr>
          <p:cNvSpPr>
            <a:spLocks noGrp="1"/>
          </p:cNvSpPr>
          <p:nvPr>
            <p:ph idx="1"/>
          </p:nvPr>
        </p:nvSpPr>
        <p:spPr>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IE" sz="2400" b="0" i="0" u="none" strike="noStrike">
                <a:solidFill>
                  <a:srgbClr val="212121"/>
                </a:solidFill>
                <a:effectLst/>
                <a:latin typeface="-apple-system"/>
              </a:rPr>
              <a:t>• Exam is 80% of over all mark</a:t>
            </a:r>
          </a:p>
          <a:p>
            <a:r>
              <a:rPr lang="en-IE" sz="2400" b="0" i="0" u="none" strike="noStrike">
                <a:solidFill>
                  <a:srgbClr val="212121"/>
                </a:solidFill>
                <a:effectLst/>
                <a:latin typeface="-apple-system"/>
              </a:rPr>
              <a:t>• Field work is 20%</a:t>
            </a:r>
          </a:p>
          <a:p>
            <a:r>
              <a:rPr lang="en-IE" sz="2400" b="0" i="0" u="none" strike="noStrike">
                <a:solidFill>
                  <a:srgbClr val="212121"/>
                </a:solidFill>
                <a:effectLst/>
                <a:latin typeface="-apple-system"/>
              </a:rPr>
              <a:t>• Essay based- some short answer questions</a:t>
            </a:r>
          </a:p>
          <a:p>
            <a:r>
              <a:rPr lang="en-IE" sz="2400" b="0" i="0" u="none" strike="noStrike">
                <a:solidFill>
                  <a:srgbClr val="212121"/>
                </a:solidFill>
                <a:effectLst/>
                <a:latin typeface="-apple-system"/>
              </a:rPr>
              <a:t>• Higher and ordinary level papers differ</a:t>
            </a:r>
          </a:p>
          <a:p>
            <a:r>
              <a:rPr lang="en-IE" sz="2400" b="0" i="0" u="none" strike="noStrike">
                <a:solidFill>
                  <a:srgbClr val="212121"/>
                </a:solidFill>
                <a:effectLst/>
                <a:latin typeface="-apple-system"/>
              </a:rPr>
              <a:t>• Only difference in topics is higher level study geoecology</a:t>
            </a:r>
            <a:r>
              <a:rPr lang="en-GB" sz="2400" b="0" i="0" u="none" strike="noStrike">
                <a:solidFill>
                  <a:srgbClr val="212121"/>
                </a:solidFill>
                <a:effectLst/>
                <a:latin typeface="-apple-system"/>
              </a:rPr>
              <a:t> and isostasy  </a:t>
            </a:r>
            <a:endParaRPr lang="en-IE" sz="2400" b="0" i="0" u="none" strike="noStrike">
              <a:solidFill>
                <a:srgbClr val="212121"/>
              </a:solidFill>
              <a:effectLst/>
              <a:latin typeface="-apple-system"/>
            </a:endParaRPr>
          </a:p>
          <a:p>
            <a:r>
              <a:rPr lang="en-IE" sz="2400" b="0" i="0" u="none" strike="noStrike">
                <a:solidFill>
                  <a:srgbClr val="212121"/>
                </a:solidFill>
                <a:effectLst/>
                <a:latin typeface="-apple-system"/>
              </a:rPr>
              <a:t>• Not decided until 6th year- stay in same clas</a:t>
            </a:r>
            <a:r>
              <a:rPr lang="en-GB" sz="2400" b="0" i="0" u="none" strike="noStrike">
                <a:solidFill>
                  <a:srgbClr val="212121"/>
                </a:solidFill>
                <a:effectLst/>
                <a:latin typeface="-apple-system"/>
              </a:rPr>
              <a:t>s</a:t>
            </a:r>
            <a:endParaRPr lang="en-IE" sz="2400" b="0" i="0" u="none" strike="noStrike">
              <a:solidFill>
                <a:srgbClr val="212121"/>
              </a:solidFill>
              <a:effectLst/>
              <a:latin typeface="-apple-system"/>
            </a:endParaRPr>
          </a:p>
        </p:txBody>
      </p:sp>
    </p:spTree>
    <p:extLst>
      <p:ext uri="{BB962C8B-B14F-4D97-AF65-F5344CB8AC3E}">
        <p14:creationId xmlns:p14="http://schemas.microsoft.com/office/powerpoint/2010/main" val="3214435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B2FFB4-60F3-407A-B4D4-DFBA61B99444}"/>
              </a:ext>
            </a:extLst>
          </p:cNvPr>
          <p:cNvSpPr>
            <a:spLocks noGrp="1"/>
          </p:cNvSpPr>
          <p:nvPr>
            <p:ph type="ctrTitle"/>
          </p:nvPr>
        </p:nvSpPr>
        <p:spPr>
          <a:xfrm>
            <a:off x="-3811" y="3536724"/>
            <a:ext cx="9666441" cy="1737360"/>
          </a:xfrm>
        </p:spPr>
        <p:txBody>
          <a:bodyPr anchor="ctr">
            <a:normAutofit/>
          </a:bodyPr>
          <a:lstStyle/>
          <a:p>
            <a:pPr algn="r"/>
            <a:r>
              <a:rPr lang="en-IE" sz="3800">
                <a:latin typeface="Comic Sans MS" panose="030F0702030302020204" pitchFamily="66" charset="0"/>
              </a:rPr>
              <a:t>Home Economics :Social &amp; Scientific </a:t>
            </a:r>
            <a:br>
              <a:rPr lang="en-IE" sz="3800">
                <a:latin typeface="Comic Sans MS" panose="030F0702030302020204" pitchFamily="66" charset="0"/>
              </a:rPr>
            </a:br>
            <a:endParaRPr lang="en-IE" sz="3800">
              <a:latin typeface="Comic Sans MS" panose="030F0702030302020204" pitchFamily="66" charset="0"/>
            </a:endParaRPr>
          </a:p>
        </p:txBody>
      </p:sp>
      <p:sp>
        <p:nvSpPr>
          <p:cNvPr id="3" name="Subtitle 2">
            <a:extLst>
              <a:ext uri="{FF2B5EF4-FFF2-40B4-BE49-F238E27FC236}">
                <a16:creationId xmlns:a16="http://schemas.microsoft.com/office/drawing/2014/main" id="{51BDED43-9A12-4168-BA6A-FBD1CDE9AF60}"/>
              </a:ext>
            </a:extLst>
          </p:cNvPr>
          <p:cNvSpPr>
            <a:spLocks noGrp="1"/>
          </p:cNvSpPr>
          <p:nvPr>
            <p:ph type="subTitle" idx="1"/>
          </p:nvPr>
        </p:nvSpPr>
        <p:spPr>
          <a:xfrm>
            <a:off x="7961258" y="4525347"/>
            <a:ext cx="3258675" cy="1737360"/>
          </a:xfrm>
        </p:spPr>
        <p:txBody>
          <a:bodyPr anchor="ctr">
            <a:normAutofit/>
          </a:bodyPr>
          <a:lstStyle/>
          <a:p>
            <a:pPr algn="l"/>
            <a:r>
              <a:rPr lang="en-IE"/>
              <a:t>Subject Overview </a:t>
            </a: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1500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F844-5BD4-4A97-B36D-5C6374A7E0BC}"/>
              </a:ext>
            </a:extLst>
          </p:cNvPr>
          <p:cNvSpPr>
            <a:spLocks noGrp="1"/>
          </p:cNvSpPr>
          <p:nvPr>
            <p:ph type="title"/>
          </p:nvPr>
        </p:nvSpPr>
        <p:spPr>
          <a:xfrm>
            <a:off x="1136428" y="627564"/>
            <a:ext cx="7474172" cy="1325563"/>
          </a:xfrm>
        </p:spPr>
        <p:txBody>
          <a:bodyPr>
            <a:normAutofit/>
          </a:bodyPr>
          <a:lstStyle/>
          <a:p>
            <a:r>
              <a:rPr lang="en-IE">
                <a:latin typeface="Comic Sans MS" panose="030F0702030302020204" pitchFamily="66" charset="0"/>
              </a:rPr>
              <a:t>Things you should know!  </a:t>
            </a:r>
          </a:p>
        </p:txBody>
      </p:sp>
      <p:sp>
        <p:nvSpPr>
          <p:cNvPr id="13" name="Content Placeholder 2">
            <a:extLst>
              <a:ext uri="{FF2B5EF4-FFF2-40B4-BE49-F238E27FC236}">
                <a16:creationId xmlns:a16="http://schemas.microsoft.com/office/drawing/2014/main" id="{7C1C096B-328C-4873-B44B-0DB71201A36F}"/>
              </a:ext>
            </a:extLst>
          </p:cNvPr>
          <p:cNvSpPr>
            <a:spLocks noGrp="1"/>
          </p:cNvSpPr>
          <p:nvPr>
            <p:ph idx="1"/>
          </p:nvPr>
        </p:nvSpPr>
        <p:spPr>
          <a:xfrm>
            <a:off x="713096" y="2365968"/>
            <a:ext cx="6467867" cy="3450613"/>
          </a:xfrm>
        </p:spPr>
        <p:txBody>
          <a:bodyPr anchor="ctr">
            <a:normAutofit/>
          </a:bodyPr>
          <a:lstStyle/>
          <a:p>
            <a:pPr marL="0" indent="0">
              <a:buNone/>
            </a:pPr>
            <a:endParaRPr lang="en-IE" sz="1700"/>
          </a:p>
          <a:p>
            <a:pPr marL="285750" indent="-285750"/>
            <a:r>
              <a:rPr lang="en-IE" sz="1700">
                <a:latin typeface="Comic Sans MS" panose="030F0702030302020204" pitchFamily="66" charset="0"/>
              </a:rPr>
              <a:t>Social &amp; Scientific is a wide ranging subject covering many life skills </a:t>
            </a:r>
          </a:p>
          <a:p>
            <a:pPr marL="285750" indent="-285750"/>
            <a:r>
              <a:rPr lang="en-IE" sz="1700">
                <a:latin typeface="Comic Sans MS" panose="030F0702030302020204" pitchFamily="66" charset="0"/>
              </a:rPr>
              <a:t>There is both HL &amp; OL within the subject </a:t>
            </a:r>
          </a:p>
          <a:p>
            <a:pPr marL="285750" indent="-285750"/>
            <a:r>
              <a:rPr lang="en-IE" sz="1700">
                <a:latin typeface="Comic Sans MS"/>
              </a:rPr>
              <a:t>There are cross curricular links with Biology and Business  </a:t>
            </a:r>
            <a:endParaRPr lang="en-IE" sz="1700">
              <a:latin typeface="Comic Sans MS" panose="030F0702030302020204" pitchFamily="66" charset="0"/>
            </a:endParaRPr>
          </a:p>
          <a:p>
            <a:pPr marL="285750" indent="-285750"/>
            <a:r>
              <a:rPr lang="en-IE" sz="1700">
                <a:latin typeface="Comic Sans MS" panose="030F0702030302020204" pitchFamily="66" charset="0"/>
              </a:rPr>
              <a:t>The subject builds skills &amp; Knowledge that are particularly useful in the following Career sectors </a:t>
            </a:r>
          </a:p>
          <a:p>
            <a:pPr marL="0" indent="0">
              <a:buNone/>
            </a:pPr>
            <a:endParaRPr lang="en-IE" sz="1700">
              <a:latin typeface="Comic Sans MS" panose="030F0702030302020204" pitchFamily="66" charset="0"/>
            </a:endParaRPr>
          </a:p>
          <a:p>
            <a:pPr marL="0" indent="0">
              <a:buNone/>
            </a:pPr>
            <a:endParaRPr lang="en-IE" sz="1700"/>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45E3DBC4-8BC2-462B-8DD0-1D748DAE37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658673512"/>
      </p:ext>
    </p:extLst>
  </p:cSld>
  <p:clrMapOvr>
    <a:masterClrMapping/>
  </p:clrMapOvr>
  <p:transition spd="slow" advTm="13634">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F710-53D9-4498-BDBD-D54696B9151A}"/>
              </a:ext>
            </a:extLst>
          </p:cNvPr>
          <p:cNvSpPr>
            <a:spLocks noGrp="1"/>
          </p:cNvSpPr>
          <p:nvPr>
            <p:ph type="title"/>
          </p:nvPr>
        </p:nvSpPr>
        <p:spPr>
          <a:xfrm>
            <a:off x="838200" y="365125"/>
            <a:ext cx="10515600" cy="1325563"/>
          </a:xfrm>
        </p:spPr>
        <p:txBody>
          <a:bodyPr>
            <a:normAutofit/>
          </a:bodyPr>
          <a:lstStyle/>
          <a:p>
            <a:r>
              <a:rPr lang="en-IE">
                <a:latin typeface="Comic Sans MS" panose="030F0702030302020204" pitchFamily="66" charset="0"/>
              </a:rPr>
              <a:t>Career prospects </a:t>
            </a:r>
          </a:p>
        </p:txBody>
      </p:sp>
      <p:graphicFrame>
        <p:nvGraphicFramePr>
          <p:cNvPr id="5" name="Content Placeholder 2">
            <a:extLst>
              <a:ext uri="{FF2B5EF4-FFF2-40B4-BE49-F238E27FC236}">
                <a16:creationId xmlns:a16="http://schemas.microsoft.com/office/drawing/2014/main" id="{821E9A88-69D2-47B9-9088-422F2EAAAD37}"/>
              </a:ext>
            </a:extLst>
          </p:cNvPr>
          <p:cNvGraphicFramePr>
            <a:graphicFrameLocks noGrp="1"/>
          </p:cNvGraphicFramePr>
          <p:nvPr>
            <p:ph idx="1"/>
            <p:extLst>
              <p:ext uri="{D42A27DB-BD31-4B8C-83A1-F6EECF244321}">
                <p14:modId xmlns:p14="http://schemas.microsoft.com/office/powerpoint/2010/main" val="21930249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344940"/>
      </p:ext>
    </p:extLst>
  </p:cSld>
  <p:clrMapOvr>
    <a:masterClrMapping/>
  </p:clrMapOvr>
  <p:transition spd="slow" advTm="15096">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F7ED531-2A9B-4DF5-84BF-CC3C066A415A}"/>
              </a:ext>
            </a:extLst>
          </p:cNvPr>
          <p:cNvGraphicFramePr>
            <a:graphicFrameLocks noGrp="1"/>
          </p:cNvGraphicFramePr>
          <p:nvPr>
            <p:ph idx="4294967295"/>
            <p:extLst>
              <p:ext uri="{D42A27DB-BD31-4B8C-83A1-F6EECF244321}">
                <p14:modId xmlns:p14="http://schemas.microsoft.com/office/powerpoint/2010/main" val="2158173073"/>
              </p:ext>
            </p:extLst>
          </p:nvPr>
        </p:nvGraphicFramePr>
        <p:xfrm>
          <a:off x="2077244" y="414338"/>
          <a:ext cx="8037512" cy="5884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268153"/>
      </p:ext>
    </p:extLst>
  </p:cSld>
  <p:clrMapOvr>
    <a:masterClrMapping/>
  </p:clrMapOvr>
  <p:transition spd="slow" advTm="16712">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262D7-E502-4068-946F-4DE52C8EB549}"/>
              </a:ext>
            </a:extLst>
          </p:cNvPr>
          <p:cNvSpPr>
            <a:spLocks noGrp="1"/>
          </p:cNvSpPr>
          <p:nvPr>
            <p:ph type="title"/>
          </p:nvPr>
        </p:nvSpPr>
        <p:spPr>
          <a:xfrm>
            <a:off x="838200" y="963877"/>
            <a:ext cx="3494362" cy="4930246"/>
          </a:xfrm>
        </p:spPr>
        <p:txBody>
          <a:bodyPr>
            <a:normAutofit/>
          </a:bodyPr>
          <a:lstStyle/>
          <a:p>
            <a:pPr algn="r"/>
            <a:r>
              <a:rPr lang="en-IE">
                <a:solidFill>
                  <a:schemeClr val="accent1"/>
                </a:solidFill>
                <a:latin typeface="Comic Sans MS" panose="030F0702030302020204" pitchFamily="66" charset="0"/>
              </a:rPr>
              <a:t>What kind of student  will Social &amp; Scientific Suit ?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C5D80A-66C0-4BCC-8FAA-E0539EF8CBE0}"/>
              </a:ext>
            </a:extLst>
          </p:cNvPr>
          <p:cNvSpPr>
            <a:spLocks noGrp="1"/>
          </p:cNvSpPr>
          <p:nvPr>
            <p:ph idx="1"/>
          </p:nvPr>
        </p:nvSpPr>
        <p:spPr>
          <a:xfrm>
            <a:off x="4976031" y="963877"/>
            <a:ext cx="6377769" cy="4930246"/>
          </a:xfrm>
        </p:spPr>
        <p:txBody>
          <a:bodyPr anchor="ctr">
            <a:normAutofit/>
          </a:bodyPr>
          <a:lstStyle/>
          <a:p>
            <a:endParaRPr lang="en-IE" sz="2400"/>
          </a:p>
          <a:p>
            <a:pPr marL="0" indent="0">
              <a:buNone/>
            </a:pPr>
            <a:r>
              <a:rPr lang="en-IE" sz="2400">
                <a:latin typeface="Comic Sans MS" panose="030F0702030302020204" pitchFamily="66" charset="0"/>
              </a:rPr>
              <a:t>The subject suits a student who displays interest in :</a:t>
            </a:r>
          </a:p>
          <a:p>
            <a:pPr marL="0" indent="0">
              <a:buNone/>
            </a:pPr>
            <a:endParaRPr lang="en-IE" sz="2400">
              <a:latin typeface="Comic Sans MS" panose="030F0702030302020204" pitchFamily="66" charset="0"/>
            </a:endParaRPr>
          </a:p>
          <a:p>
            <a:r>
              <a:rPr lang="en-IE" sz="2400">
                <a:latin typeface="Comic Sans MS" panose="030F0702030302020204" pitchFamily="66" charset="0"/>
              </a:rPr>
              <a:t>Nutrition, Consumerism, family &amp; social issues </a:t>
            </a:r>
          </a:p>
          <a:p>
            <a:r>
              <a:rPr lang="en-IE" sz="2400">
                <a:latin typeface="Comic Sans MS" panose="030F0702030302020204" pitchFamily="66" charset="0"/>
              </a:rPr>
              <a:t>Meal planning, cooking and getting value for money</a:t>
            </a:r>
          </a:p>
          <a:p>
            <a:r>
              <a:rPr lang="en-IE" sz="2400">
                <a:latin typeface="Comic Sans MS" panose="030F0702030302020204" pitchFamily="66" charset="0"/>
              </a:rPr>
              <a:t>Managing money &amp; resources</a:t>
            </a:r>
          </a:p>
          <a:p>
            <a:r>
              <a:rPr lang="en-IE" sz="2400">
                <a:latin typeface="Comic Sans MS" panose="030F0702030302020204" pitchFamily="66" charset="0"/>
              </a:rPr>
              <a:t>Current affairs &amp; social issues </a:t>
            </a:r>
          </a:p>
          <a:p>
            <a:pPr marL="0" indent="0">
              <a:buNone/>
            </a:pPr>
            <a:endParaRPr lang="en-IE" sz="2400"/>
          </a:p>
        </p:txBody>
      </p:sp>
    </p:spTree>
    <p:extLst>
      <p:ext uri="{BB962C8B-B14F-4D97-AF65-F5344CB8AC3E}">
        <p14:creationId xmlns:p14="http://schemas.microsoft.com/office/powerpoint/2010/main" val="4149676413"/>
      </p:ext>
    </p:extLst>
  </p:cSld>
  <p:clrMapOvr>
    <a:masterClrMapping/>
  </p:clrMapOvr>
  <p:transition spd="slow" advTm="13882">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9DC342-8DC3-4CB7-981E-7B4183437328}"/>
              </a:ext>
            </a:extLst>
          </p:cNvPr>
          <p:cNvSpPr>
            <a:spLocks noGrp="1"/>
          </p:cNvSpPr>
          <p:nvPr>
            <p:ph type="title"/>
          </p:nvPr>
        </p:nvSpPr>
        <p:spPr>
          <a:xfrm>
            <a:off x="863029" y="1012004"/>
            <a:ext cx="3416158" cy="4795408"/>
          </a:xfrm>
        </p:spPr>
        <p:txBody>
          <a:bodyPr>
            <a:normAutofit/>
          </a:bodyPr>
          <a:lstStyle/>
          <a:p>
            <a:r>
              <a:rPr lang="en-IE" b="1">
                <a:solidFill>
                  <a:srgbClr val="FFFFFF"/>
                </a:solidFill>
                <a:latin typeface="Comic Sans MS" panose="030F0702030302020204" pitchFamily="66" charset="0"/>
              </a:rPr>
              <a:t>Choosing Social &amp; Scientific </a:t>
            </a:r>
          </a:p>
        </p:txBody>
      </p:sp>
      <p:graphicFrame>
        <p:nvGraphicFramePr>
          <p:cNvPr id="5" name="Content Placeholder 2">
            <a:extLst>
              <a:ext uri="{FF2B5EF4-FFF2-40B4-BE49-F238E27FC236}">
                <a16:creationId xmlns:a16="http://schemas.microsoft.com/office/drawing/2014/main" id="{ADF7DA6C-EAA8-4525-8016-5691D7309A40}"/>
              </a:ext>
            </a:extLst>
          </p:cNvPr>
          <p:cNvGraphicFramePr>
            <a:graphicFrameLocks noGrp="1"/>
          </p:cNvGraphicFramePr>
          <p:nvPr>
            <p:ph idx="1"/>
            <p:extLst>
              <p:ext uri="{D42A27DB-BD31-4B8C-83A1-F6EECF244321}">
                <p14:modId xmlns:p14="http://schemas.microsoft.com/office/powerpoint/2010/main" val="3610790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3744080"/>
      </p:ext>
    </p:extLst>
  </p:cSld>
  <p:clrMapOvr>
    <a:masterClrMapping/>
  </p:clrMapOvr>
  <p:transition spd="slow" advTm="30986">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8034D8-EF31-4432-8753-6272BAB59DDD}"/>
              </a:ext>
            </a:extLst>
          </p:cNvPr>
          <p:cNvSpPr/>
          <p:nvPr/>
        </p:nvSpPr>
        <p:spPr>
          <a:xfrm>
            <a:off x="630555" y="1487506"/>
            <a:ext cx="11277600" cy="407968"/>
          </a:xfrm>
          <a:prstGeom prst="rect">
            <a:avLst/>
          </a:prstGeom>
        </p:spPr>
        <p:txBody>
          <a:bodyPr wrap="square" anchor="t">
            <a:normAutofit/>
          </a:bodyPr>
          <a:lstStyle/>
          <a:p>
            <a:pPr algn="ctr">
              <a:lnSpc>
                <a:spcPct val="90000"/>
              </a:lnSpc>
              <a:spcAft>
                <a:spcPts val="600"/>
              </a:spcAft>
            </a:pPr>
            <a:r>
              <a:rPr lang="en-IE" sz="2000" b="1" i="1">
                <a:latin typeface="Comic Sans MS" panose="030F0702030302020204" pitchFamily="66" charset="0"/>
              </a:rPr>
              <a:t>Social &amp; Scientific Home Economics consists of </a:t>
            </a:r>
            <a:r>
              <a:rPr lang="en-IE" sz="2000" b="1" i="1" u="sng">
                <a:latin typeface="Comic Sans MS" panose="030F0702030302020204" pitchFamily="66" charset="0"/>
              </a:rPr>
              <a:t>3 core areas </a:t>
            </a:r>
            <a:r>
              <a:rPr lang="en-IE" sz="2000" b="1" i="1">
                <a:latin typeface="Comic Sans MS" panose="030F0702030302020204" pitchFamily="66" charset="0"/>
              </a:rPr>
              <a:t>&amp; </a:t>
            </a:r>
            <a:r>
              <a:rPr lang="en-IE" sz="2000" b="1" i="1" u="sng">
                <a:latin typeface="Comic Sans MS" panose="030F0702030302020204" pitchFamily="66" charset="0"/>
              </a:rPr>
              <a:t>3 Elective Areas </a:t>
            </a:r>
            <a:endParaRPr lang="en-IE" sz="2000" u="sng">
              <a:latin typeface="Comic Sans MS" panose="030F0702030302020204" pitchFamily="66" charset="0"/>
            </a:endParaRPr>
          </a:p>
        </p:txBody>
      </p:sp>
      <p:sp>
        <p:nvSpPr>
          <p:cNvPr id="6" name="Rectangle 5">
            <a:extLst>
              <a:ext uri="{FF2B5EF4-FFF2-40B4-BE49-F238E27FC236}">
                <a16:creationId xmlns:a16="http://schemas.microsoft.com/office/drawing/2014/main" id="{9C0F8142-E984-439D-9DA9-B824EE32FB7F}"/>
              </a:ext>
            </a:extLst>
          </p:cNvPr>
          <p:cNvSpPr/>
          <p:nvPr/>
        </p:nvSpPr>
        <p:spPr>
          <a:xfrm>
            <a:off x="1971040" y="4897123"/>
            <a:ext cx="7953375" cy="1863725"/>
          </a:xfrm>
          <a:prstGeom prst="rect">
            <a:avLst/>
          </a:prstGeom>
        </p:spPr>
        <p:txBody>
          <a:bodyPr wrap="square" lIns="91440" tIns="45720" rIns="91440" bIns="45720" anchor="t">
            <a:normAutofit fontScale="85000" lnSpcReduction="10000"/>
          </a:bodyPr>
          <a:lstStyle/>
          <a:p>
            <a:pPr marL="457200">
              <a:lnSpc>
                <a:spcPct val="110000"/>
              </a:lnSpc>
              <a:spcAft>
                <a:spcPts val="600"/>
              </a:spcAft>
            </a:pPr>
            <a:r>
              <a:rPr lang="en-IE" b="1" i="1">
                <a:latin typeface="Comic Sans MS" panose="030F0702030302020204" pitchFamily="66" charset="0"/>
                <a:ea typeface="Times New Roman" panose="02020603050405020304" pitchFamily="18" charset="0"/>
                <a:cs typeface="Times New Roman" panose="02020603050405020304" pitchFamily="18" charset="0"/>
              </a:rPr>
              <a:t>Students opt for </a:t>
            </a:r>
            <a:r>
              <a:rPr lang="en-IE" b="1" i="1" u="sng">
                <a:latin typeface="Comic Sans MS" panose="030F0702030302020204" pitchFamily="66" charset="0"/>
                <a:ea typeface="Times New Roman" panose="02020603050405020304" pitchFamily="18" charset="0"/>
                <a:cs typeface="Times New Roman" panose="02020603050405020304" pitchFamily="18" charset="0"/>
              </a:rPr>
              <a:t>one</a:t>
            </a:r>
            <a:r>
              <a:rPr lang="en-IE" b="1" i="1">
                <a:latin typeface="Comic Sans MS" panose="030F0702030302020204" pitchFamily="66" charset="0"/>
                <a:ea typeface="Times New Roman" panose="02020603050405020304" pitchFamily="18" charset="0"/>
                <a:cs typeface="Times New Roman" panose="02020603050405020304" pitchFamily="18" charset="0"/>
              </a:rPr>
              <a:t> Elective area only</a:t>
            </a:r>
            <a:r>
              <a:rPr lang="en-IE" b="1">
                <a:latin typeface="Comic Sans MS" panose="030F0702030302020204" pitchFamily="66" charset="0"/>
                <a:ea typeface="Times New Roman" panose="02020603050405020304" pitchFamily="18" charset="0"/>
                <a:cs typeface="Times New Roman" panose="02020603050405020304" pitchFamily="18" charset="0"/>
              </a:rPr>
              <a:t>.</a:t>
            </a:r>
            <a:endParaRPr lang="en-IE">
              <a:latin typeface="Comic Sans MS" panose="030F0702030302020204" pitchFamily="66" charset="0"/>
              <a:ea typeface="Times New Roman" panose="02020603050405020304" pitchFamily="18" charset="0"/>
              <a:cs typeface="Times New Roman" panose="02020603050405020304" pitchFamily="18" charset="0"/>
            </a:endParaRPr>
          </a:p>
          <a:p>
            <a:pPr marL="457200">
              <a:lnSpc>
                <a:spcPct val="110000"/>
              </a:lnSpc>
              <a:spcAft>
                <a:spcPts val="600"/>
              </a:spcAft>
            </a:pPr>
            <a:r>
              <a:rPr lang="en-IE" b="1">
                <a:latin typeface="Comic Sans MS"/>
                <a:ea typeface="Times New Roman" panose="02020603050405020304" pitchFamily="18" charset="0"/>
                <a:cs typeface="Times New Roman"/>
              </a:rPr>
              <a:t> *Those producing the Textile, Fashion &amp; Design module must produce a garment which will be inspected &amp; graded</a:t>
            </a:r>
            <a:endParaRPr lang="en-IE">
              <a:latin typeface="Comic Sans MS" panose="030F0702030302020204" pitchFamily="66" charset="0"/>
              <a:ea typeface="Times New Roman" panose="02020603050405020304" pitchFamily="18" charset="0"/>
              <a:cs typeface="Times New Roman" panose="02020603050405020304" pitchFamily="18" charset="0"/>
            </a:endParaRPr>
          </a:p>
          <a:p>
            <a:pPr marL="457200">
              <a:lnSpc>
                <a:spcPct val="110000"/>
              </a:lnSpc>
              <a:spcAft>
                <a:spcPts val="600"/>
              </a:spcAft>
            </a:pPr>
            <a:endParaRPr lang="en-IE">
              <a:latin typeface="Comic Sans MS" panose="030F0702030302020204" pitchFamily="66" charset="0"/>
              <a:ea typeface="Times New Roman" panose="02020603050405020304" pitchFamily="18" charset="0"/>
              <a:cs typeface="Times New Roman" panose="02020603050405020304" pitchFamily="18" charset="0"/>
            </a:endParaRPr>
          </a:p>
          <a:p>
            <a:pPr marL="457200">
              <a:lnSpc>
                <a:spcPct val="110000"/>
              </a:lnSpc>
              <a:spcAft>
                <a:spcPts val="600"/>
              </a:spcAft>
            </a:pPr>
            <a:r>
              <a:rPr lang="en-IE">
                <a:latin typeface="Comic Sans MS" panose="030F0702030302020204" pitchFamily="66" charset="0"/>
                <a:ea typeface="Times New Roman" panose="02020603050405020304" pitchFamily="18" charset="0"/>
                <a:cs typeface="Times New Roman" panose="02020603050405020304" pitchFamily="18" charset="0"/>
              </a:rPr>
              <a:t>The electives are extensions of the content contained in the Core Areas and provide students with the opportunity to study specific areas in more depth. </a:t>
            </a:r>
          </a:p>
          <a:p>
            <a:pPr marL="457200">
              <a:lnSpc>
                <a:spcPct val="110000"/>
              </a:lnSpc>
              <a:spcAft>
                <a:spcPts val="600"/>
              </a:spcAft>
            </a:pPr>
            <a:endParaRPr lang="en-IE" sz="1300">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544E9CA6-D60C-45EB-A72F-56D0333EC1F3}"/>
              </a:ext>
            </a:extLst>
          </p:cNvPr>
          <p:cNvSpPr>
            <a:spLocks noGrp="1"/>
          </p:cNvSpPr>
          <p:nvPr>
            <p:ph type="title" idx="4294967295"/>
          </p:nvPr>
        </p:nvSpPr>
        <p:spPr>
          <a:xfrm>
            <a:off x="1123949" y="111918"/>
            <a:ext cx="9782175" cy="1325563"/>
          </a:xfrm>
        </p:spPr>
        <p:txBody>
          <a:bodyPr vert="horz" lIns="91440" tIns="45720" rIns="91440" bIns="45720" rtlCol="0" anchor="b">
            <a:normAutofit/>
          </a:bodyPr>
          <a:lstStyle/>
          <a:p>
            <a:r>
              <a:rPr lang="en-US" sz="4800" kern="1200">
                <a:latin typeface="Comic Sans MS" panose="030F0702030302020204" pitchFamily="66" charset="0"/>
              </a:rPr>
              <a:t>Subject Content-Written Exam</a:t>
            </a:r>
          </a:p>
        </p:txBody>
      </p:sp>
      <p:sp>
        <p:nvSpPr>
          <p:cNvPr id="3" name="Content Placeholder 2">
            <a:extLst>
              <a:ext uri="{FF2B5EF4-FFF2-40B4-BE49-F238E27FC236}">
                <a16:creationId xmlns:a16="http://schemas.microsoft.com/office/drawing/2014/main" id="{2084FFAE-5A2A-46D5-A597-79FD015F1248}"/>
              </a:ext>
            </a:extLst>
          </p:cNvPr>
          <p:cNvSpPr>
            <a:spLocks noGrp="1"/>
          </p:cNvSpPr>
          <p:nvPr>
            <p:ph sz="half" idx="4294967295"/>
          </p:nvPr>
        </p:nvSpPr>
        <p:spPr>
          <a:xfrm>
            <a:off x="1128395" y="1792464"/>
            <a:ext cx="5181600" cy="2928938"/>
          </a:xfrm>
        </p:spPr>
        <p:txBody>
          <a:bodyPr wrap="square" anchor="t">
            <a:normAutofit/>
          </a:bodyPr>
          <a:lstStyle/>
          <a:p>
            <a:pPr lvl="0"/>
            <a:endParaRPr lang="en-IE" sz="2100" b="1" u="sng">
              <a:latin typeface="Comic Sans MS" panose="030F0702030302020204" pitchFamily="66" charset="0"/>
            </a:endParaRPr>
          </a:p>
          <a:p>
            <a:pPr marL="0" lvl="0" indent="0">
              <a:buNone/>
            </a:pPr>
            <a:r>
              <a:rPr lang="en-IE" sz="2100" b="1" u="sng">
                <a:latin typeface="Comic Sans MS" panose="030F0702030302020204" pitchFamily="66" charset="0"/>
              </a:rPr>
              <a:t>Core Areas</a:t>
            </a:r>
          </a:p>
          <a:p>
            <a:pPr marL="0" lvl="0" indent="0">
              <a:buNone/>
            </a:pPr>
            <a:endParaRPr lang="en-IE" sz="2100">
              <a:latin typeface="Comic Sans MS" panose="030F0702030302020204" pitchFamily="66" charset="0"/>
            </a:endParaRPr>
          </a:p>
          <a:p>
            <a:r>
              <a:rPr lang="en-IE" sz="2100">
                <a:latin typeface="Comic Sans MS" panose="030F0702030302020204" pitchFamily="66" charset="0"/>
              </a:rPr>
              <a:t>1.Food Studies - 45% </a:t>
            </a:r>
          </a:p>
          <a:p>
            <a:r>
              <a:rPr lang="en-IE" sz="2100">
                <a:latin typeface="Comic Sans MS" panose="030F0702030302020204" pitchFamily="66" charset="0"/>
              </a:rPr>
              <a:t>2.Resource Management &amp; Consumer Studies – 25%</a:t>
            </a:r>
          </a:p>
          <a:p>
            <a:r>
              <a:rPr lang="en-IE" sz="2100">
                <a:latin typeface="Comic Sans MS" panose="030F0702030302020204" pitchFamily="66" charset="0"/>
              </a:rPr>
              <a:t>3. Social Studies -10% </a:t>
            </a:r>
          </a:p>
          <a:p>
            <a:pPr marL="0" indent="0">
              <a:buNone/>
            </a:pPr>
            <a:endParaRPr lang="en-IE" sz="1300"/>
          </a:p>
        </p:txBody>
      </p:sp>
      <p:sp>
        <p:nvSpPr>
          <p:cNvPr id="4" name="Content Placeholder 3">
            <a:extLst>
              <a:ext uri="{FF2B5EF4-FFF2-40B4-BE49-F238E27FC236}">
                <a16:creationId xmlns:a16="http://schemas.microsoft.com/office/drawing/2014/main" id="{9BBF7474-732F-48FA-8835-92EDA0E8A430}"/>
              </a:ext>
            </a:extLst>
          </p:cNvPr>
          <p:cNvSpPr>
            <a:spLocks noGrp="1"/>
          </p:cNvSpPr>
          <p:nvPr>
            <p:ph sz="half" idx="4294967295"/>
          </p:nvPr>
        </p:nvSpPr>
        <p:spPr>
          <a:xfrm>
            <a:off x="6632577" y="1964056"/>
            <a:ext cx="4457700" cy="2928938"/>
          </a:xfrm>
        </p:spPr>
        <p:txBody>
          <a:bodyPr wrap="square" anchor="t">
            <a:normAutofit/>
          </a:bodyPr>
          <a:lstStyle/>
          <a:p>
            <a:pPr marL="0" lvl="0" indent="0">
              <a:buNone/>
            </a:pPr>
            <a:r>
              <a:rPr lang="en-IE" sz="2000" b="1" u="sng">
                <a:latin typeface="Comic Sans MS" panose="030F0702030302020204" pitchFamily="66" charset="0"/>
              </a:rPr>
              <a:t>Electives  (20%)</a:t>
            </a:r>
            <a:endParaRPr lang="en-IE" sz="2000">
              <a:latin typeface="Comic Sans MS" panose="030F0702030302020204" pitchFamily="66" charset="0"/>
            </a:endParaRPr>
          </a:p>
          <a:p>
            <a:pPr marL="0" indent="0">
              <a:buNone/>
            </a:pPr>
            <a:r>
              <a:rPr lang="en-IE" sz="2000" b="1">
                <a:latin typeface="Comic Sans MS" panose="030F0702030302020204" pitchFamily="66" charset="0"/>
              </a:rPr>
              <a:t> </a:t>
            </a:r>
            <a:endParaRPr lang="en-IE" sz="2000">
              <a:latin typeface="Comic Sans MS" panose="030F0702030302020204" pitchFamily="66" charset="0"/>
            </a:endParaRPr>
          </a:p>
          <a:p>
            <a:pPr marL="0" indent="0">
              <a:buNone/>
            </a:pPr>
            <a:r>
              <a:rPr lang="en-IE" sz="2000">
                <a:latin typeface="Comic Sans MS" panose="030F0702030302020204" pitchFamily="66" charset="0"/>
              </a:rPr>
              <a:t>1.Home Design &amp; Management</a:t>
            </a:r>
          </a:p>
          <a:p>
            <a:pPr marL="0" indent="0">
              <a:buNone/>
            </a:pPr>
            <a:r>
              <a:rPr lang="en-IE" sz="2000">
                <a:latin typeface="Comic Sans MS" panose="030F0702030302020204" pitchFamily="66" charset="0"/>
              </a:rPr>
              <a:t>          Or </a:t>
            </a:r>
          </a:p>
          <a:p>
            <a:pPr marL="0" indent="0">
              <a:buNone/>
            </a:pPr>
            <a:r>
              <a:rPr lang="en-IE" sz="2000">
                <a:latin typeface="Comic Sans MS" panose="030F0702030302020204" pitchFamily="66" charset="0"/>
              </a:rPr>
              <a:t>*2.Textiles, Fashion &amp; Design </a:t>
            </a:r>
          </a:p>
          <a:p>
            <a:pPr marL="0" indent="0">
              <a:buNone/>
            </a:pPr>
            <a:r>
              <a:rPr lang="en-IE" sz="2000">
                <a:latin typeface="Comic Sans MS" panose="030F0702030302020204" pitchFamily="66" charset="0"/>
              </a:rPr>
              <a:t>           Or </a:t>
            </a:r>
          </a:p>
          <a:p>
            <a:pPr marL="0" indent="0">
              <a:buNone/>
            </a:pPr>
            <a:r>
              <a:rPr lang="en-IE" sz="2000">
                <a:latin typeface="Comic Sans MS" panose="030F0702030302020204" pitchFamily="66" charset="0"/>
              </a:rPr>
              <a:t>3. Social Studies  </a:t>
            </a:r>
          </a:p>
          <a:p>
            <a:endParaRPr lang="en-IE" sz="1300"/>
          </a:p>
        </p:txBody>
      </p:sp>
    </p:spTree>
    <p:extLst>
      <p:ext uri="{BB962C8B-B14F-4D97-AF65-F5344CB8AC3E}">
        <p14:creationId xmlns:p14="http://schemas.microsoft.com/office/powerpoint/2010/main" val="831325280"/>
      </p:ext>
    </p:extLst>
  </p:cSld>
  <p:clrMapOvr>
    <a:masterClrMapping/>
  </p:clrMapOvr>
  <p:transition spd="slow" advTm="28718">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9651"/>
          </a:xfrm>
        </p:spPr>
        <p:txBody>
          <a:bodyPr>
            <a:normAutofit fontScale="90000"/>
          </a:bodyPr>
          <a:lstStyle/>
          <a:p>
            <a:pPr algn="ctr"/>
            <a:r>
              <a:rPr lang="en-IE">
                <a:latin typeface="Copperplate Gothic Light" panose="020E0507020206020404" pitchFamily="34" charset="0"/>
              </a:rPr>
              <a:t>COMPUTER SCIENCE</a:t>
            </a:r>
          </a:p>
        </p:txBody>
      </p:sp>
      <p:sp>
        <p:nvSpPr>
          <p:cNvPr id="3" name="Content Placeholder 2"/>
          <p:cNvSpPr>
            <a:spLocks noGrp="1"/>
          </p:cNvSpPr>
          <p:nvPr>
            <p:ph idx="1"/>
          </p:nvPr>
        </p:nvSpPr>
        <p:spPr>
          <a:xfrm>
            <a:off x="677334" y="1249251"/>
            <a:ext cx="8596668" cy="4792111"/>
          </a:xfrm>
        </p:spPr>
        <p:txBody>
          <a:bodyPr vert="horz" lIns="91440" tIns="45720" rIns="91440" bIns="45720" rtlCol="0" anchor="t">
            <a:normAutofit lnSpcReduction="10000"/>
          </a:bodyPr>
          <a:lstStyle/>
          <a:p>
            <a:pPr>
              <a:lnSpc>
                <a:spcPct val="107000"/>
              </a:lnSpc>
              <a:spcAft>
                <a:spcPts val="800"/>
              </a:spcAft>
            </a:pPr>
            <a:r>
              <a:rPr lang="en-IE" sz="1700">
                <a:solidFill>
                  <a:srgbClr val="56204E"/>
                </a:solidFill>
                <a:latin typeface="Copperplate Gothic Light"/>
                <a:ea typeface="Calibri" panose="020F0502020204030204" pitchFamily="34" charset="0"/>
                <a:cs typeface="Times New Roman"/>
              </a:rPr>
              <a:t>Subject Content</a:t>
            </a:r>
          </a:p>
          <a:p>
            <a:pPr>
              <a:lnSpc>
                <a:spcPct val="107000"/>
              </a:lnSpc>
              <a:spcAft>
                <a:spcPts val="800"/>
              </a:spcAft>
              <a:buSzPct val="50000"/>
            </a:pPr>
            <a:r>
              <a:rPr lang="en-GB" sz="1700">
                <a:latin typeface="Garamond"/>
                <a:ea typeface="Calibri" panose="020F0502020204030204" pitchFamily="34" charset="0"/>
                <a:cs typeface="Times New Roman"/>
              </a:rPr>
              <a:t>Study of computers and computer programming</a:t>
            </a:r>
          </a:p>
          <a:p>
            <a:pPr lvl="1">
              <a:lnSpc>
                <a:spcPct val="107000"/>
              </a:lnSpc>
              <a:spcAft>
                <a:spcPts val="800"/>
              </a:spcAft>
              <a:buSzPct val="50000"/>
              <a:buFont typeface="Courier New" charset="2"/>
              <a:buChar char="o"/>
            </a:pPr>
            <a:r>
              <a:rPr lang="en-GB" sz="1700">
                <a:latin typeface="Garamond"/>
                <a:ea typeface="Calibri" panose="020F0502020204030204" pitchFamily="34" charset="0"/>
                <a:cs typeface="Times New Roman"/>
              </a:rPr>
              <a:t>How programming and computational thinking can be applied to the solutions of problems, and how computing technology impacts the world around us.</a:t>
            </a:r>
            <a:endParaRPr lang="en-GB" sz="1700"/>
          </a:p>
          <a:p>
            <a:pPr>
              <a:lnSpc>
                <a:spcPct val="130000"/>
              </a:lnSpc>
              <a:spcBef>
                <a:spcPts val="1400"/>
              </a:spcBef>
              <a:buFont typeface="Symbol" panose="05050102010706020507" pitchFamily="18" charset="2"/>
              <a:buChar char=""/>
            </a:pPr>
            <a:r>
              <a:rPr lang="en-IE" sz="1700" b="1">
                <a:latin typeface="Garamond"/>
                <a:ea typeface="Calibri" panose="020F0502020204030204" pitchFamily="34" charset="0"/>
                <a:cs typeface="Times New Roman"/>
              </a:rPr>
              <a:t>Strand 1:</a:t>
            </a:r>
            <a:r>
              <a:rPr lang="en-IE" sz="1700">
                <a:latin typeface="Garamond"/>
                <a:ea typeface="Calibri" panose="020F0502020204030204" pitchFamily="34" charset="0"/>
                <a:cs typeface="Times New Roman"/>
              </a:rPr>
              <a:t> Practices and principals – </a:t>
            </a:r>
            <a:r>
              <a:rPr lang="en-GB" sz="1700">
                <a:latin typeface="Garamond"/>
                <a:ea typeface="Calibri" panose="020F0502020204030204" pitchFamily="34" charset="0"/>
                <a:cs typeface="Times New Roman"/>
              </a:rPr>
              <a:t>think like a computer scientist – Design Process, Computers and Society, Ethics &amp; Computers, Computational Thinking </a:t>
            </a:r>
            <a:endParaRPr lang="en-IE" sz="1700">
              <a:latin typeface="Garamond"/>
              <a:ea typeface="Calibri" panose="020F0502020204030204" pitchFamily="34" charset="0"/>
              <a:cs typeface="Times New Roman"/>
            </a:endParaRPr>
          </a:p>
          <a:p>
            <a:pPr>
              <a:lnSpc>
                <a:spcPct val="130000"/>
              </a:lnSpc>
              <a:spcBef>
                <a:spcPts val="1400"/>
              </a:spcBef>
              <a:buFont typeface="Symbol" panose="05050102010706020507" pitchFamily="18" charset="2"/>
              <a:buChar char=""/>
            </a:pPr>
            <a:r>
              <a:rPr lang="en-IE" sz="1700" b="1">
                <a:latin typeface="Garamond"/>
                <a:ea typeface="Calibri" panose="020F0502020204030204" pitchFamily="34" charset="0"/>
                <a:cs typeface="Times New Roman"/>
              </a:rPr>
              <a:t>Strand 2:</a:t>
            </a:r>
            <a:r>
              <a:rPr lang="en-IE" sz="1700">
                <a:latin typeface="Garamond"/>
                <a:ea typeface="Calibri" panose="020F0502020204030204" pitchFamily="34" charset="0"/>
                <a:cs typeface="Times New Roman"/>
              </a:rPr>
              <a:t> Core Concepts – A</a:t>
            </a:r>
            <a:r>
              <a:rPr lang="en-GB" sz="1700" err="1">
                <a:latin typeface="Garamond"/>
                <a:ea typeface="Calibri" panose="020F0502020204030204" pitchFamily="34" charset="0"/>
                <a:cs typeface="Times New Roman"/>
              </a:rPr>
              <a:t>bstraction</a:t>
            </a:r>
            <a:r>
              <a:rPr lang="en-GB" sz="1700">
                <a:latin typeface="Garamond"/>
                <a:ea typeface="Calibri" panose="020F0502020204030204" pitchFamily="34" charset="0"/>
                <a:cs typeface="Times New Roman"/>
              </a:rPr>
              <a:t>, Algorithms, Data, Computer Systems, Evaluation/Testing</a:t>
            </a:r>
            <a:endParaRPr lang="en-IE" sz="1700">
              <a:latin typeface="Garamond"/>
              <a:ea typeface="Calibri" panose="020F0502020204030204" pitchFamily="34" charset="0"/>
              <a:cs typeface="Times New Roman"/>
            </a:endParaRPr>
          </a:p>
          <a:p>
            <a:pPr>
              <a:lnSpc>
                <a:spcPct val="130000"/>
              </a:lnSpc>
              <a:spcBef>
                <a:spcPts val="1400"/>
              </a:spcBef>
              <a:spcAft>
                <a:spcPts val="800"/>
              </a:spcAft>
              <a:buFont typeface="Symbol" panose="05050102010706020507" pitchFamily="18" charset="2"/>
              <a:buChar char=""/>
            </a:pPr>
            <a:r>
              <a:rPr lang="en-IE" sz="1700" b="1">
                <a:latin typeface="Garamond"/>
                <a:ea typeface="Calibri" panose="020F0502020204030204" pitchFamily="34" charset="0"/>
                <a:cs typeface="Times New Roman"/>
              </a:rPr>
              <a:t>Strand 3: </a:t>
            </a:r>
            <a:r>
              <a:rPr lang="en-IE" sz="1700">
                <a:latin typeface="Garamond"/>
                <a:ea typeface="Calibri" panose="020F0502020204030204" pitchFamily="34" charset="0"/>
                <a:cs typeface="Times New Roman"/>
              </a:rPr>
              <a:t>Computer Science in practice – Complete </a:t>
            </a:r>
            <a:r>
              <a:rPr lang="en-GB" sz="1700">
                <a:latin typeface="Garamond"/>
                <a:ea typeface="Calibri" panose="020F0502020204030204" pitchFamily="34" charset="0"/>
                <a:cs typeface="Times New Roman"/>
              </a:rPr>
              <a:t>4 Applied Learning Tasks – project work preparing for final year project</a:t>
            </a:r>
          </a:p>
          <a:p>
            <a:pPr>
              <a:lnSpc>
                <a:spcPct val="130000"/>
              </a:lnSpc>
              <a:spcBef>
                <a:spcPts val="1400"/>
              </a:spcBef>
              <a:spcAft>
                <a:spcPts val="800"/>
              </a:spcAft>
              <a:buFont typeface="Symbol" panose="05050102010706020507" pitchFamily="18" charset="2"/>
              <a:buChar char=""/>
            </a:pPr>
            <a:r>
              <a:rPr lang="en-GB" sz="1700">
                <a:latin typeface="Garamond"/>
                <a:ea typeface="Calibri" panose="020F0502020204030204" pitchFamily="34" charset="0"/>
                <a:cs typeface="Times New Roman"/>
              </a:rPr>
              <a:t>Languages currently being studied/examined: </a:t>
            </a:r>
            <a:r>
              <a:rPr lang="en-GB" sz="1700" b="1">
                <a:latin typeface="Garamond"/>
                <a:ea typeface="Calibri" panose="020F0502020204030204" pitchFamily="34" charset="0"/>
                <a:cs typeface="Times New Roman"/>
              </a:rPr>
              <a:t>Python</a:t>
            </a:r>
            <a:r>
              <a:rPr lang="en-GB" sz="1700">
                <a:latin typeface="Garamond"/>
                <a:ea typeface="Calibri" panose="020F0502020204030204" pitchFamily="34" charset="0"/>
                <a:cs typeface="Times New Roman"/>
              </a:rPr>
              <a:t>, </a:t>
            </a:r>
            <a:r>
              <a:rPr lang="en-GB" sz="1700" b="1">
                <a:latin typeface="Garamond"/>
                <a:ea typeface="Calibri" panose="020F0502020204030204" pitchFamily="34" charset="0"/>
                <a:cs typeface="Times New Roman"/>
              </a:rPr>
              <a:t>HTML</a:t>
            </a:r>
            <a:r>
              <a:rPr lang="en-GB" sz="1700">
                <a:latin typeface="Garamond"/>
                <a:ea typeface="Calibri" panose="020F0502020204030204" pitchFamily="34" charset="0"/>
                <a:cs typeface="Times New Roman"/>
              </a:rPr>
              <a:t>/</a:t>
            </a:r>
            <a:r>
              <a:rPr lang="en-GB" sz="1700" b="1">
                <a:latin typeface="Garamond"/>
                <a:ea typeface="Calibri" panose="020F0502020204030204" pitchFamily="34" charset="0"/>
                <a:cs typeface="Times New Roman"/>
              </a:rPr>
              <a:t>CSS </a:t>
            </a:r>
            <a:r>
              <a:rPr lang="en-GB" sz="1700">
                <a:latin typeface="Garamond"/>
                <a:ea typeface="Calibri" panose="020F0502020204030204" pitchFamily="34" charset="0"/>
                <a:cs typeface="Times New Roman"/>
              </a:rPr>
              <a:t>&amp; </a:t>
            </a:r>
            <a:r>
              <a:rPr lang="en-GB" sz="1700" b="1" err="1">
                <a:latin typeface="Garamond"/>
                <a:ea typeface="Calibri" panose="020F0502020204030204" pitchFamily="34" charset="0"/>
                <a:cs typeface="Times New Roman"/>
              </a:rPr>
              <a:t>Javascript</a:t>
            </a:r>
            <a:endParaRPr lang="en-IE" sz="1700" b="1">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818959304"/>
      </p:ext>
    </p:extLst>
  </p:cSld>
  <p:clrMapOvr>
    <a:masterClrMapping/>
  </p:clrMapOvr>
  <mc:AlternateContent xmlns:mc="http://schemas.openxmlformats.org/markup-compatibility/2006">
    <mc:Choice xmlns:p14="http://schemas.microsoft.com/office/powerpoint/2010/main" Requires="p14">
      <p:transition spd="slow" p14:dur="2000" advTm="85066"/>
    </mc:Choice>
    <mc:Fallback>
      <p:transition spd="slow" advTm="85066"/>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9C2B-CA81-45EB-9597-A8DE7D4465D0}"/>
              </a:ext>
            </a:extLst>
          </p:cNvPr>
          <p:cNvSpPr>
            <a:spLocks noGrp="1"/>
          </p:cNvSpPr>
          <p:nvPr>
            <p:ph type="title" idx="4294967295"/>
          </p:nvPr>
        </p:nvSpPr>
        <p:spPr>
          <a:xfrm>
            <a:off x="1568133" y="89852"/>
            <a:ext cx="6877050" cy="848995"/>
          </a:xfrm>
        </p:spPr>
        <p:txBody>
          <a:bodyPr>
            <a:normAutofit/>
          </a:bodyPr>
          <a:lstStyle/>
          <a:p>
            <a:pPr algn="r"/>
            <a:r>
              <a:rPr lang="en-IE">
                <a:solidFill>
                  <a:schemeClr val="accent1"/>
                </a:solidFill>
                <a:latin typeface="Comic Sans MS" panose="030F0702030302020204" pitchFamily="66" charset="0"/>
              </a:rPr>
              <a:t>Exam Structure </a:t>
            </a:r>
          </a:p>
        </p:txBody>
      </p:sp>
      <p:sp>
        <p:nvSpPr>
          <p:cNvPr id="3" name="Content Placeholder 2">
            <a:extLst>
              <a:ext uri="{FF2B5EF4-FFF2-40B4-BE49-F238E27FC236}">
                <a16:creationId xmlns:a16="http://schemas.microsoft.com/office/drawing/2014/main" id="{3F57830B-01AC-4598-9FD2-6056E9899CB0}"/>
              </a:ext>
            </a:extLst>
          </p:cNvPr>
          <p:cNvSpPr>
            <a:spLocks noGrp="1"/>
          </p:cNvSpPr>
          <p:nvPr>
            <p:ph idx="4294967295"/>
          </p:nvPr>
        </p:nvSpPr>
        <p:spPr>
          <a:xfrm>
            <a:off x="401320" y="1026161"/>
            <a:ext cx="11389359" cy="5831839"/>
          </a:xfrm>
        </p:spPr>
        <p:txBody>
          <a:bodyPr anchor="ctr">
            <a:normAutofit fontScale="92500" lnSpcReduction="20000"/>
          </a:bodyPr>
          <a:lstStyle/>
          <a:p>
            <a:pPr marL="0" indent="0">
              <a:buNone/>
            </a:pPr>
            <a:r>
              <a:rPr lang="en-IE" sz="2600">
                <a:latin typeface="Comic Sans MS" panose="030F0702030302020204" pitchFamily="66" charset="0"/>
              </a:rPr>
              <a:t>The Leaving Certificate Home (Social &amp; Scientific) revised syllabus is examined as follows:</a:t>
            </a:r>
          </a:p>
          <a:p>
            <a:pPr marL="0" lvl="0" indent="0">
              <a:buNone/>
            </a:pPr>
            <a:r>
              <a:rPr lang="en-IE" sz="2600" b="1" u="sng">
                <a:latin typeface="Comic Sans MS" panose="030F0702030302020204" pitchFamily="66" charset="0"/>
              </a:rPr>
              <a:t>Written exam Paper – 80% </a:t>
            </a:r>
            <a:endParaRPr lang="en-IE" sz="2600">
              <a:latin typeface="Comic Sans MS" panose="030F0702030302020204" pitchFamily="66" charset="0"/>
            </a:endParaRPr>
          </a:p>
          <a:p>
            <a:pPr marL="0" indent="0">
              <a:buNone/>
            </a:pPr>
            <a:r>
              <a:rPr lang="en-IE" sz="2600">
                <a:latin typeface="Comic Sans MS" panose="030F0702030302020204" pitchFamily="66" charset="0"/>
              </a:rPr>
              <a:t>The written examination consists of three sections </a:t>
            </a:r>
          </a:p>
          <a:p>
            <a:pPr marL="0" indent="0">
              <a:buNone/>
            </a:pPr>
            <a:endParaRPr lang="en-IE" sz="2600">
              <a:latin typeface="Comic Sans MS" panose="030F0702030302020204" pitchFamily="66" charset="0"/>
            </a:endParaRPr>
          </a:p>
          <a:p>
            <a:r>
              <a:rPr lang="en-IE" sz="2600" b="1">
                <a:latin typeface="Comic Sans MS" panose="030F0702030302020204" pitchFamily="66" charset="0"/>
              </a:rPr>
              <a:t>Section A </a:t>
            </a:r>
            <a:endParaRPr lang="en-IE" sz="2600">
              <a:latin typeface="Comic Sans MS" panose="030F0702030302020204" pitchFamily="66" charset="0"/>
            </a:endParaRPr>
          </a:p>
          <a:p>
            <a:r>
              <a:rPr lang="en-IE" sz="2600">
                <a:latin typeface="Comic Sans MS"/>
              </a:rPr>
              <a:t>-</a:t>
            </a:r>
            <a:r>
              <a:rPr lang="en-IE" sz="2600" b="1">
                <a:latin typeface="Comic Sans MS"/>
              </a:rPr>
              <a:t>12 Short Questions</a:t>
            </a:r>
            <a:r>
              <a:rPr lang="en-IE" sz="2600">
                <a:latin typeface="Comic Sans MS"/>
              </a:rPr>
              <a:t> - Students answer 10. These deal mainly with all core areas of practice-mainly core 1 (60 marks allocated)</a:t>
            </a:r>
          </a:p>
          <a:p>
            <a:endParaRPr lang="en-IE" sz="2600">
              <a:latin typeface="Comic Sans MS" panose="030F0702030302020204" pitchFamily="66" charset="0"/>
            </a:endParaRPr>
          </a:p>
          <a:p>
            <a:pPr marL="0" indent="0">
              <a:buNone/>
            </a:pPr>
            <a:r>
              <a:rPr lang="en-IE" sz="2600" b="1">
                <a:latin typeface="Comic Sans MS" panose="030F0702030302020204" pitchFamily="66" charset="0"/>
              </a:rPr>
              <a:t>Section B</a:t>
            </a:r>
            <a:endParaRPr lang="en-IE" sz="2600">
              <a:latin typeface="Comic Sans MS" panose="030F0702030302020204" pitchFamily="66" charset="0"/>
            </a:endParaRPr>
          </a:p>
          <a:p>
            <a:r>
              <a:rPr lang="en-IE" sz="2600">
                <a:latin typeface="Comic Sans MS" panose="030F0702030302020204" pitchFamily="66" charset="0"/>
              </a:rPr>
              <a:t>-</a:t>
            </a:r>
            <a:r>
              <a:rPr lang="en-IE" sz="2600" b="1">
                <a:latin typeface="Comic Sans MS" panose="030F0702030302020204" pitchFamily="66" charset="0"/>
              </a:rPr>
              <a:t>5 questions -</a:t>
            </a:r>
            <a:r>
              <a:rPr lang="en-IE" sz="2600">
                <a:latin typeface="Comic Sans MS" panose="030F0702030302020204" pitchFamily="66" charset="0"/>
              </a:rPr>
              <a:t> Students are to answer question 1 (Food &amp; Nutrition) and </a:t>
            </a:r>
            <a:r>
              <a:rPr lang="en-IE" sz="2600" u="sng">
                <a:latin typeface="Comic Sans MS" panose="030F0702030302020204" pitchFamily="66" charset="0"/>
              </a:rPr>
              <a:t>any</a:t>
            </a:r>
            <a:r>
              <a:rPr lang="en-IE" sz="2600">
                <a:latin typeface="Comic Sans MS" panose="030F0702030302020204" pitchFamily="66" charset="0"/>
              </a:rPr>
              <a:t> other 2 questions from core areas (180 marks allocated) </a:t>
            </a:r>
          </a:p>
          <a:p>
            <a:endParaRPr lang="en-IE" sz="2600">
              <a:latin typeface="Comic Sans MS" panose="030F0702030302020204" pitchFamily="66" charset="0"/>
            </a:endParaRPr>
          </a:p>
          <a:p>
            <a:pPr marL="0" indent="0">
              <a:buNone/>
            </a:pPr>
            <a:r>
              <a:rPr lang="en-IE" sz="2600" b="1">
                <a:latin typeface="Comic Sans MS" panose="030F0702030302020204" pitchFamily="66" charset="0"/>
              </a:rPr>
              <a:t>Section C</a:t>
            </a:r>
            <a:endParaRPr lang="en-IE" sz="2600">
              <a:latin typeface="Comic Sans MS" panose="030F0702030302020204" pitchFamily="66" charset="0"/>
            </a:endParaRPr>
          </a:p>
          <a:p>
            <a:r>
              <a:rPr lang="en-IE" sz="2600" b="1">
                <a:latin typeface="Comic Sans MS"/>
              </a:rPr>
              <a:t>-3 Questions - </a:t>
            </a:r>
            <a:r>
              <a:rPr lang="en-IE" sz="2600">
                <a:latin typeface="Comic Sans MS"/>
              </a:rPr>
              <a:t>Students to answers 1 question, based on elective chosen &amp; studied in class (80 marks allocated)</a:t>
            </a:r>
            <a:endParaRPr lang="en-IE" sz="2600">
              <a:latin typeface="Comic Sans MS" panose="030F0702030302020204" pitchFamily="66" charset="0"/>
            </a:endParaRPr>
          </a:p>
          <a:p>
            <a:pPr marL="0" indent="0">
              <a:buNone/>
            </a:pPr>
            <a:endParaRPr lang="en-IE" sz="1900"/>
          </a:p>
        </p:txBody>
      </p:sp>
    </p:spTree>
    <p:extLst>
      <p:ext uri="{BB962C8B-B14F-4D97-AF65-F5344CB8AC3E}">
        <p14:creationId xmlns:p14="http://schemas.microsoft.com/office/powerpoint/2010/main" val="3987650360"/>
      </p:ext>
    </p:extLst>
  </p:cSld>
  <p:clrMapOvr>
    <a:masterClrMapping/>
  </p:clrMapOvr>
  <p:transition spd="slow" advTm="16842">
    <p:wip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9392B-8A6D-4140-9107-A1687B416009}"/>
              </a:ext>
            </a:extLst>
          </p:cNvPr>
          <p:cNvSpPr>
            <a:spLocks noGrp="1"/>
          </p:cNvSpPr>
          <p:nvPr>
            <p:ph type="title"/>
          </p:nvPr>
        </p:nvSpPr>
        <p:spPr>
          <a:xfrm>
            <a:off x="838200" y="963877"/>
            <a:ext cx="3494362" cy="4930246"/>
          </a:xfrm>
        </p:spPr>
        <p:txBody>
          <a:bodyPr>
            <a:normAutofit/>
          </a:bodyPr>
          <a:lstStyle/>
          <a:p>
            <a:pPr algn="r"/>
            <a:r>
              <a:rPr lang="en-IE">
                <a:solidFill>
                  <a:schemeClr val="accent1"/>
                </a:solidFill>
                <a:latin typeface="Comic Sans MS" panose="030F0702030302020204" pitchFamily="66" charset="0"/>
              </a:rPr>
              <a:t>Exam Structure Continued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32E296-D100-455F-918A-A5438629EF33}"/>
              </a:ext>
            </a:extLst>
          </p:cNvPr>
          <p:cNvSpPr>
            <a:spLocks noGrp="1"/>
          </p:cNvSpPr>
          <p:nvPr>
            <p:ph idx="1"/>
          </p:nvPr>
        </p:nvSpPr>
        <p:spPr>
          <a:xfrm>
            <a:off x="4976031" y="963877"/>
            <a:ext cx="6377769" cy="4930246"/>
          </a:xfrm>
        </p:spPr>
        <p:txBody>
          <a:bodyPr anchor="ctr">
            <a:normAutofit/>
          </a:bodyPr>
          <a:lstStyle/>
          <a:p>
            <a:pPr marL="0" indent="0">
              <a:buNone/>
            </a:pPr>
            <a:endParaRPr lang="en-IE" sz="2000" b="1"/>
          </a:p>
          <a:p>
            <a:pPr marL="0" indent="0">
              <a:buNone/>
            </a:pPr>
            <a:endParaRPr lang="en-IE" sz="2000">
              <a:latin typeface="Comic Sans MS" panose="030F0702030302020204" pitchFamily="66" charset="0"/>
            </a:endParaRPr>
          </a:p>
          <a:p>
            <a:pPr marL="0" lvl="0" indent="0">
              <a:buNone/>
            </a:pPr>
            <a:r>
              <a:rPr lang="en-IE" sz="2000" b="1">
                <a:latin typeface="Comic Sans MS" panose="030F0702030302020204" pitchFamily="66" charset="0"/>
              </a:rPr>
              <a:t>* Practical Course work (Journal) – 20% </a:t>
            </a:r>
            <a:endParaRPr lang="en-IE" sz="2000">
              <a:latin typeface="Comic Sans MS" panose="030F0702030302020204" pitchFamily="66" charset="0"/>
            </a:endParaRPr>
          </a:p>
          <a:p>
            <a:pPr marL="0" indent="0">
              <a:buNone/>
            </a:pPr>
            <a:r>
              <a:rPr lang="en-IE" sz="2000">
                <a:latin typeface="Comic Sans MS"/>
              </a:rPr>
              <a:t>This takes the form of the Food journal, (this journal is submitted for marking in October of the leaving certificate examination year) . It is marked at a common level.</a:t>
            </a:r>
            <a:endParaRPr lang="en-IE" sz="2000">
              <a:latin typeface="Comic Sans MS" panose="030F0702030302020204" pitchFamily="66" charset="0"/>
            </a:endParaRPr>
          </a:p>
          <a:p>
            <a:pPr marL="0" indent="0">
              <a:buNone/>
            </a:pPr>
            <a:endParaRPr lang="en-IE" sz="2000">
              <a:latin typeface="Comic Sans MS" panose="030F0702030302020204" pitchFamily="66" charset="0"/>
            </a:endParaRPr>
          </a:p>
          <a:p>
            <a:endParaRPr lang="en-IE" sz="2000"/>
          </a:p>
        </p:txBody>
      </p:sp>
    </p:spTree>
    <p:extLst>
      <p:ext uri="{BB962C8B-B14F-4D97-AF65-F5344CB8AC3E}">
        <p14:creationId xmlns:p14="http://schemas.microsoft.com/office/powerpoint/2010/main" val="2415779158"/>
      </p:ext>
    </p:extLst>
  </p:cSld>
  <p:clrMapOvr>
    <a:masterClrMapping/>
  </p:clrMapOvr>
  <p:transition spd="slow" advTm="12219">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590685"/>
            <a:ext cx="11080377" cy="3335856"/>
          </a:xfrm>
        </p:spPr>
        <p:txBody>
          <a:bodyPr/>
          <a:lstStyle/>
          <a:p>
            <a:pPr algn="ctr"/>
            <a:r>
              <a:rPr lang="en-IE" sz="9000" b="1"/>
              <a:t>Leaving Certificate </a:t>
            </a:r>
            <a:br>
              <a:rPr lang="en-IE" sz="9000" b="1"/>
            </a:br>
            <a:r>
              <a:rPr lang="en-IE" sz="9000" b="1"/>
              <a:t>Physical Education </a:t>
            </a:r>
          </a:p>
        </p:txBody>
      </p:sp>
      <p:sp>
        <p:nvSpPr>
          <p:cNvPr id="3" name="Subtitle 2"/>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565" y="3926541"/>
            <a:ext cx="5819887" cy="222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308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E669-E1FA-B16E-5EAB-091A50C21A46}"/>
              </a:ext>
            </a:extLst>
          </p:cNvPr>
          <p:cNvSpPr>
            <a:spLocks noGrp="1"/>
          </p:cNvSpPr>
          <p:nvPr>
            <p:ph type="title"/>
          </p:nvPr>
        </p:nvSpPr>
        <p:spPr/>
        <p:txBody>
          <a:bodyPr/>
          <a:lstStyle/>
          <a:p>
            <a:r>
              <a:rPr lang="en-US" sz="5400" b="1"/>
              <a:t>Course Content</a:t>
            </a:r>
            <a:r>
              <a:rPr lang="en-US"/>
              <a:t> </a:t>
            </a:r>
          </a:p>
        </p:txBody>
      </p:sp>
      <p:sp>
        <p:nvSpPr>
          <p:cNvPr id="3" name="Content Placeholder 2">
            <a:extLst>
              <a:ext uri="{FF2B5EF4-FFF2-40B4-BE49-F238E27FC236}">
                <a16:creationId xmlns:a16="http://schemas.microsoft.com/office/drawing/2014/main" id="{451364D0-3E72-6E5B-A309-A2BA52059F24}"/>
              </a:ext>
            </a:extLst>
          </p:cNvPr>
          <p:cNvSpPr>
            <a:spLocks noGrp="1"/>
          </p:cNvSpPr>
          <p:nvPr>
            <p:ph idx="1"/>
          </p:nvPr>
        </p:nvSpPr>
        <p:spPr>
          <a:xfrm>
            <a:off x="321069" y="2258444"/>
            <a:ext cx="11636882" cy="4322072"/>
          </a:xfrm>
        </p:spPr>
        <p:txBody>
          <a:bodyPr vert="horz" lIns="91440" tIns="45720" rIns="91440" bIns="45720" rtlCol="0" anchor="t">
            <a:noAutofit/>
          </a:bodyPr>
          <a:lstStyle/>
          <a:p>
            <a:pPr>
              <a:lnSpc>
                <a:spcPct val="107000"/>
              </a:lnSpc>
              <a:buFont typeface="Symbol,Sans-Serif" charset="2"/>
              <a:buChar char=""/>
            </a:pPr>
            <a:r>
              <a:rPr lang="en-IE" sz="2800" b="1">
                <a:solidFill>
                  <a:srgbClr val="7030A0"/>
                </a:solidFill>
                <a:latin typeface="Garamond"/>
              </a:rPr>
              <a:t>Strand 1: Towards Optimum Performance</a:t>
            </a:r>
            <a:r>
              <a:rPr lang="en-IE" sz="2800">
                <a:solidFill>
                  <a:schemeClr val="accent6">
                    <a:lumMod val="50000"/>
                  </a:schemeClr>
                </a:solidFill>
                <a:latin typeface="Garamond"/>
              </a:rPr>
              <a:t> - Students learn about different theoretical perspectives that impact on optimum performance and how to apply this understanding to a range of different activities.</a:t>
            </a:r>
          </a:p>
          <a:p>
            <a:pPr>
              <a:lnSpc>
                <a:spcPct val="107000"/>
              </a:lnSpc>
              <a:buFont typeface="Symbol,Sans-Serif" charset="2"/>
              <a:buChar char=""/>
            </a:pPr>
            <a:r>
              <a:rPr lang="en-IE" sz="2800" b="1">
                <a:solidFill>
                  <a:srgbClr val="7030A0"/>
                </a:solidFill>
                <a:latin typeface="Garamond"/>
              </a:rPr>
              <a:t>Strand 2: Contemporary Issues in Physical Education </a:t>
            </a:r>
            <a:r>
              <a:rPr lang="en-IE" sz="2800">
                <a:solidFill>
                  <a:schemeClr val="accent6">
                    <a:lumMod val="50000"/>
                  </a:schemeClr>
                </a:solidFill>
                <a:latin typeface="Garamond"/>
              </a:rPr>
              <a:t>- Students learn about contemporary issues in physical activity and how different people experience physical activity and sport.</a:t>
            </a:r>
          </a:p>
          <a:p>
            <a:pPr>
              <a:lnSpc>
                <a:spcPct val="107000"/>
              </a:lnSpc>
              <a:spcAft>
                <a:spcPts val="800"/>
              </a:spcAft>
              <a:buFont typeface="Symbol,Sans-Serif" charset="2"/>
              <a:buChar char=""/>
            </a:pPr>
            <a:r>
              <a:rPr lang="en-IE" sz="2800">
                <a:solidFill>
                  <a:schemeClr val="accent6">
                    <a:lumMod val="50000"/>
                  </a:schemeClr>
                </a:solidFill>
                <a:latin typeface="Garamond"/>
              </a:rPr>
              <a:t> A variety of tools will be used, including video and photography, to analyse your own and others’ performance.</a:t>
            </a:r>
            <a:endParaRPr lang="en-US" sz="2800">
              <a:solidFill>
                <a:schemeClr val="accent6">
                  <a:lumMod val="50000"/>
                </a:schemeClr>
              </a:solidFill>
            </a:endParaRPr>
          </a:p>
        </p:txBody>
      </p:sp>
    </p:spTree>
    <p:extLst>
      <p:ext uri="{BB962C8B-B14F-4D97-AF65-F5344CB8AC3E}">
        <p14:creationId xmlns:p14="http://schemas.microsoft.com/office/powerpoint/2010/main" val="2570793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345F-6AC4-7920-B7C2-926F166394F8}"/>
              </a:ext>
            </a:extLst>
          </p:cNvPr>
          <p:cNvSpPr>
            <a:spLocks noGrp="1"/>
          </p:cNvSpPr>
          <p:nvPr>
            <p:ph type="title"/>
          </p:nvPr>
        </p:nvSpPr>
        <p:spPr/>
        <p:txBody>
          <a:bodyPr/>
          <a:lstStyle/>
          <a:p>
            <a:r>
              <a:rPr lang="en-GB" sz="5400" b="1"/>
              <a:t>Subject Requirements </a:t>
            </a:r>
            <a:endParaRPr lang="en-US" sz="4800"/>
          </a:p>
        </p:txBody>
      </p:sp>
      <p:sp>
        <p:nvSpPr>
          <p:cNvPr id="3" name="Content Placeholder 2">
            <a:extLst>
              <a:ext uri="{FF2B5EF4-FFF2-40B4-BE49-F238E27FC236}">
                <a16:creationId xmlns:a16="http://schemas.microsoft.com/office/drawing/2014/main" id="{FE41C02F-2846-271D-9313-786BE29CB623}"/>
              </a:ext>
            </a:extLst>
          </p:cNvPr>
          <p:cNvSpPr>
            <a:spLocks noGrp="1"/>
          </p:cNvSpPr>
          <p:nvPr>
            <p:ph idx="1"/>
          </p:nvPr>
        </p:nvSpPr>
        <p:spPr>
          <a:xfrm>
            <a:off x="292797" y="2344708"/>
            <a:ext cx="11695637" cy="3675092"/>
          </a:xfrm>
        </p:spPr>
        <p:txBody>
          <a:bodyPr vert="horz" lIns="91440" tIns="45720" rIns="91440" bIns="45720" rtlCol="0" anchor="t">
            <a:noAutofit/>
          </a:bodyPr>
          <a:lstStyle/>
          <a:p>
            <a:r>
              <a:rPr lang="en-GB" sz="2400" b="1">
                <a:solidFill>
                  <a:schemeClr val="accent6">
                    <a:lumMod val="50000"/>
                  </a:schemeClr>
                </a:solidFill>
              </a:rPr>
              <a:t>Active participation </a:t>
            </a:r>
            <a:r>
              <a:rPr lang="en-GB" sz="2400">
                <a:solidFill>
                  <a:schemeClr val="accent6">
                    <a:lumMod val="50000"/>
                  </a:schemeClr>
                </a:solidFill>
              </a:rPr>
              <a:t>is vital in LCPE. As you learn about various theoretical perspectives you have the opportunity to put them into practice in a practical setting. </a:t>
            </a:r>
          </a:p>
          <a:p>
            <a:r>
              <a:rPr lang="en-GB" sz="2400">
                <a:solidFill>
                  <a:schemeClr val="accent6">
                    <a:lumMod val="50000"/>
                  </a:schemeClr>
                </a:solidFill>
              </a:rPr>
              <a:t>Interest in the biomechanics of human movement and how the body responds to, performs during, and recovers following physical activity.</a:t>
            </a:r>
          </a:p>
          <a:p>
            <a:r>
              <a:rPr lang="en-GB" sz="2400">
                <a:solidFill>
                  <a:schemeClr val="accent6">
                    <a:lumMod val="50000"/>
                  </a:schemeClr>
                </a:solidFill>
              </a:rPr>
              <a:t>Good </a:t>
            </a:r>
            <a:r>
              <a:rPr lang="en-GB" sz="2400" b="1">
                <a:solidFill>
                  <a:schemeClr val="accent6">
                    <a:lumMod val="50000"/>
                  </a:schemeClr>
                </a:solidFill>
              </a:rPr>
              <a:t>organisational skills</a:t>
            </a:r>
            <a:r>
              <a:rPr lang="en-GB" sz="2400">
                <a:solidFill>
                  <a:schemeClr val="accent6">
                    <a:lumMod val="50000"/>
                  </a:schemeClr>
                </a:solidFill>
              </a:rPr>
              <a:t>. There is a lot of self-directed work, particularly when it comes to the PAP in 6</a:t>
            </a:r>
            <a:r>
              <a:rPr lang="en-GB" sz="2400" baseline="30000">
                <a:solidFill>
                  <a:schemeClr val="accent6">
                    <a:lumMod val="50000"/>
                  </a:schemeClr>
                </a:solidFill>
              </a:rPr>
              <a:t>th</a:t>
            </a:r>
            <a:r>
              <a:rPr lang="en-GB" sz="2400">
                <a:solidFill>
                  <a:schemeClr val="accent6">
                    <a:lumMod val="50000"/>
                  </a:schemeClr>
                </a:solidFill>
              </a:rPr>
              <a:t> year. </a:t>
            </a:r>
          </a:p>
          <a:p>
            <a:r>
              <a:rPr lang="en-GB" sz="2400">
                <a:solidFill>
                  <a:schemeClr val="accent6">
                    <a:lumMod val="50000"/>
                  </a:schemeClr>
                </a:solidFill>
              </a:rPr>
              <a:t>A genuine interest in how different groups experience and access physical activity and sport.</a:t>
            </a:r>
          </a:p>
          <a:p>
            <a:r>
              <a:rPr lang="en-GB" sz="2400">
                <a:solidFill>
                  <a:schemeClr val="accent6">
                    <a:lumMod val="50000"/>
                  </a:schemeClr>
                </a:solidFill>
              </a:rPr>
              <a:t>The ability to work well independently and as part of a group. </a:t>
            </a:r>
            <a:endParaRPr lang="en-US" sz="2400">
              <a:solidFill>
                <a:schemeClr val="accent6">
                  <a:lumMod val="50000"/>
                </a:schemeClr>
              </a:solidFill>
            </a:endParaRPr>
          </a:p>
        </p:txBody>
      </p:sp>
    </p:spTree>
    <p:extLst>
      <p:ext uri="{BB962C8B-B14F-4D97-AF65-F5344CB8AC3E}">
        <p14:creationId xmlns:p14="http://schemas.microsoft.com/office/powerpoint/2010/main" val="3337962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02" y="2552300"/>
            <a:ext cx="4503570" cy="2646382"/>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IE" sz="7200" b="1"/>
              <a:t>ACTIVITY </a:t>
            </a:r>
            <a:br>
              <a:rPr lang="en-IE" sz="7200" b="1"/>
            </a:br>
            <a:r>
              <a:rPr lang="en-IE" sz="7200" b="1"/>
              <a:t>AREAS </a:t>
            </a:r>
          </a:p>
        </p:txBody>
      </p:sp>
      <p:graphicFrame>
        <p:nvGraphicFramePr>
          <p:cNvPr id="9" name="Content Placeholder 8"/>
          <p:cNvGraphicFramePr>
            <a:graphicFrameLocks noGrp="1"/>
          </p:cNvGraphicFramePr>
          <p:nvPr>
            <p:ph idx="1"/>
          </p:nvPr>
        </p:nvGraphicFramePr>
        <p:xfrm>
          <a:off x="3625327" y="145227"/>
          <a:ext cx="9348395" cy="660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012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82" y="866091"/>
            <a:ext cx="9778700" cy="706964"/>
          </a:xfrm>
        </p:spPr>
        <p:txBody>
          <a:bodyPr/>
          <a:lstStyle/>
          <a:p>
            <a:r>
              <a:rPr lang="en-IE" sz="4800" b="1">
                <a:solidFill>
                  <a:schemeClr val="accent1"/>
                </a:solidFill>
              </a:rPr>
              <a:t>STRAND 1 </a:t>
            </a:r>
            <a:r>
              <a:rPr lang="en-IE" sz="4800" b="1"/>
              <a:t>– TOWARDS OPTIMUM PERFORMANCE </a:t>
            </a:r>
          </a:p>
        </p:txBody>
      </p:sp>
      <p:sp>
        <p:nvSpPr>
          <p:cNvPr id="3" name="Content Placeholder 2"/>
          <p:cNvSpPr>
            <a:spLocks noGrp="1"/>
          </p:cNvSpPr>
          <p:nvPr>
            <p:ph idx="1"/>
          </p:nvPr>
        </p:nvSpPr>
        <p:spPr>
          <a:xfrm>
            <a:off x="537882" y="2377440"/>
            <a:ext cx="11400400" cy="4141694"/>
          </a:xfrm>
        </p:spPr>
        <p:txBody>
          <a:bodyPr vert="horz" lIns="91440" tIns="45720" rIns="91440" bIns="45720" rtlCol="0" anchor="t">
            <a:normAutofit/>
          </a:bodyPr>
          <a:lstStyle/>
          <a:p>
            <a:pPr marL="0" indent="0">
              <a:buNone/>
            </a:pPr>
            <a:r>
              <a:rPr lang="en-US" sz="2800" b="1">
                <a:solidFill>
                  <a:schemeClr val="accent4">
                    <a:lumMod val="75000"/>
                  </a:schemeClr>
                </a:solidFill>
              </a:rPr>
              <a:t>STRAND 1 consists of 4 topics – </a:t>
            </a:r>
            <a:r>
              <a:rPr lang="en-US" sz="2800" b="1" u="sng">
                <a:solidFill>
                  <a:schemeClr val="accent6">
                    <a:lumMod val="75000"/>
                  </a:schemeClr>
                </a:solidFill>
              </a:rPr>
              <a:t>all</a:t>
            </a:r>
            <a:r>
              <a:rPr lang="en-US" sz="2800" b="1">
                <a:solidFill>
                  <a:schemeClr val="accent4">
                    <a:lumMod val="75000"/>
                  </a:schemeClr>
                </a:solidFill>
              </a:rPr>
              <a:t> of which must be studied by students. The 4 topics are: </a:t>
            </a:r>
          </a:p>
          <a:p>
            <a:r>
              <a:rPr lang="en-US" sz="2800">
                <a:solidFill>
                  <a:schemeClr val="accent6">
                    <a:lumMod val="50000"/>
                  </a:schemeClr>
                </a:solidFill>
              </a:rPr>
              <a:t>1. Learning and improving skill and technique </a:t>
            </a:r>
          </a:p>
          <a:p>
            <a:r>
              <a:rPr lang="en-US" sz="2800">
                <a:solidFill>
                  <a:schemeClr val="accent6">
                    <a:lumMod val="50000"/>
                  </a:schemeClr>
                </a:solidFill>
              </a:rPr>
              <a:t>2. Physical and psychological demands of performance </a:t>
            </a:r>
          </a:p>
          <a:p>
            <a:r>
              <a:rPr lang="en-US" sz="2800">
                <a:solidFill>
                  <a:schemeClr val="accent6">
                    <a:lumMod val="50000"/>
                  </a:schemeClr>
                </a:solidFill>
              </a:rPr>
              <a:t>3. Structures, strategies, roles and conventions </a:t>
            </a:r>
          </a:p>
          <a:p>
            <a:r>
              <a:rPr lang="en-US" sz="2800">
                <a:solidFill>
                  <a:schemeClr val="accent6">
                    <a:lumMod val="50000"/>
                  </a:schemeClr>
                </a:solidFill>
              </a:rPr>
              <a:t>4. Planning for optimum performance</a:t>
            </a:r>
          </a:p>
          <a:p>
            <a:endParaRPr lang="en-IE"/>
          </a:p>
        </p:txBody>
      </p:sp>
    </p:spTree>
    <p:extLst>
      <p:ext uri="{BB962C8B-B14F-4D97-AF65-F5344CB8AC3E}">
        <p14:creationId xmlns:p14="http://schemas.microsoft.com/office/powerpoint/2010/main" val="3169512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9880"/>
            <a:ext cx="9746428" cy="706964"/>
          </a:xfrm>
        </p:spPr>
        <p:txBody>
          <a:bodyPr/>
          <a:lstStyle/>
          <a:p>
            <a:r>
              <a:rPr lang="en-IE" sz="4800" b="1">
                <a:solidFill>
                  <a:schemeClr val="accent1"/>
                </a:solidFill>
              </a:rPr>
              <a:t>STRAND 2 </a:t>
            </a:r>
            <a:r>
              <a:rPr lang="en-IE" sz="4800" b="1"/>
              <a:t>– CONTEMPORARY ISSUES IN PHYSICAL ACTIVITY </a:t>
            </a:r>
          </a:p>
        </p:txBody>
      </p:sp>
      <p:sp>
        <p:nvSpPr>
          <p:cNvPr id="3" name="Content Placeholder 2"/>
          <p:cNvSpPr>
            <a:spLocks noGrp="1"/>
          </p:cNvSpPr>
          <p:nvPr>
            <p:ph idx="1"/>
          </p:nvPr>
        </p:nvSpPr>
        <p:spPr>
          <a:xfrm>
            <a:off x="376518" y="2269864"/>
            <a:ext cx="11672046" cy="4588136"/>
          </a:xfrm>
        </p:spPr>
        <p:txBody>
          <a:bodyPr vert="horz" lIns="91440" tIns="45720" rIns="91440" bIns="45720" rtlCol="0" anchor="t">
            <a:normAutofit lnSpcReduction="10000"/>
          </a:bodyPr>
          <a:lstStyle/>
          <a:p>
            <a:pPr marL="0" indent="0">
              <a:buNone/>
            </a:pPr>
            <a:r>
              <a:rPr lang="en-IE" sz="2800" b="1">
                <a:solidFill>
                  <a:srgbClr val="0070C0"/>
                </a:solidFill>
              </a:rPr>
              <a:t>Strand 2 consists of </a:t>
            </a:r>
            <a:r>
              <a:rPr lang="en-IE" sz="2800" b="1">
                <a:solidFill>
                  <a:schemeClr val="accent6">
                    <a:lumMod val="75000"/>
                  </a:schemeClr>
                </a:solidFill>
              </a:rPr>
              <a:t>6 topics</a:t>
            </a:r>
            <a:r>
              <a:rPr lang="en-IE" sz="2800" b="1">
                <a:solidFill>
                  <a:srgbClr val="0070C0"/>
                </a:solidFill>
              </a:rPr>
              <a:t>. Topics 5 &amp; 6 </a:t>
            </a:r>
            <a:r>
              <a:rPr lang="en-IE" sz="2800" b="1" u="sng">
                <a:solidFill>
                  <a:srgbClr val="0070C0"/>
                </a:solidFill>
              </a:rPr>
              <a:t>must</a:t>
            </a:r>
            <a:r>
              <a:rPr lang="en-IE" sz="2800" b="1">
                <a:solidFill>
                  <a:srgbClr val="0070C0"/>
                </a:solidFill>
              </a:rPr>
              <a:t> be studied: </a:t>
            </a:r>
          </a:p>
          <a:p>
            <a:r>
              <a:rPr lang="en-US" sz="2800">
                <a:solidFill>
                  <a:schemeClr val="accent6">
                    <a:lumMod val="50000"/>
                  </a:schemeClr>
                </a:solidFill>
              </a:rPr>
              <a:t>5. Promoting physical activity </a:t>
            </a:r>
          </a:p>
          <a:p>
            <a:r>
              <a:rPr lang="en-US" sz="2800">
                <a:solidFill>
                  <a:schemeClr val="accent6">
                    <a:lumMod val="50000"/>
                  </a:schemeClr>
                </a:solidFill>
              </a:rPr>
              <a:t>6. Ethics and fair play </a:t>
            </a:r>
            <a:endParaRPr lang="en-US" sz="2800" b="1">
              <a:solidFill>
                <a:schemeClr val="accent6">
                  <a:lumMod val="50000"/>
                </a:schemeClr>
              </a:solidFill>
            </a:endParaRPr>
          </a:p>
          <a:p>
            <a:pPr marL="0" indent="0">
              <a:buNone/>
            </a:pPr>
            <a:r>
              <a:rPr lang="en-US" sz="2800" b="1">
                <a:solidFill>
                  <a:srgbClr val="0070C0"/>
                </a:solidFill>
              </a:rPr>
              <a:t>In addition, </a:t>
            </a:r>
            <a:r>
              <a:rPr lang="en-US" sz="2800" b="1" u="sng">
                <a:solidFill>
                  <a:schemeClr val="accent6">
                    <a:lumMod val="75000"/>
                  </a:schemeClr>
                </a:solidFill>
              </a:rPr>
              <a:t>two</a:t>
            </a:r>
            <a:r>
              <a:rPr lang="en-US" sz="2800" b="1">
                <a:solidFill>
                  <a:schemeClr val="accent6">
                    <a:lumMod val="75000"/>
                  </a:schemeClr>
                </a:solidFill>
              </a:rPr>
              <a:t> </a:t>
            </a:r>
            <a:r>
              <a:rPr lang="en-US" sz="2800" b="1">
                <a:solidFill>
                  <a:srgbClr val="0070C0"/>
                </a:solidFill>
              </a:rPr>
              <a:t>of the following topics will be prescribed by the DES for study:</a:t>
            </a:r>
          </a:p>
          <a:p>
            <a:r>
              <a:rPr lang="en-US" sz="2800">
                <a:solidFill>
                  <a:schemeClr val="accent6">
                    <a:lumMod val="50000"/>
                  </a:schemeClr>
                </a:solidFill>
              </a:rPr>
              <a:t>7. Physical activity and inclusion </a:t>
            </a:r>
          </a:p>
          <a:p>
            <a:r>
              <a:rPr lang="en-US" sz="2800">
                <a:solidFill>
                  <a:schemeClr val="accent6">
                    <a:lumMod val="50000"/>
                  </a:schemeClr>
                </a:solidFill>
              </a:rPr>
              <a:t>8. Technology, media and sport </a:t>
            </a:r>
          </a:p>
          <a:p>
            <a:r>
              <a:rPr lang="en-US" sz="2800">
                <a:solidFill>
                  <a:schemeClr val="accent6">
                    <a:lumMod val="50000"/>
                  </a:schemeClr>
                </a:solidFill>
              </a:rPr>
              <a:t>9. Gender and physical activity</a:t>
            </a:r>
          </a:p>
          <a:p>
            <a:r>
              <a:rPr lang="en-US" sz="2800">
                <a:solidFill>
                  <a:schemeClr val="accent6">
                    <a:lumMod val="50000"/>
                  </a:schemeClr>
                </a:solidFill>
              </a:rPr>
              <a:t>10. Business and enterprise in physical activity and sport</a:t>
            </a:r>
          </a:p>
          <a:p>
            <a:endParaRPr lang="en-IE"/>
          </a:p>
        </p:txBody>
      </p:sp>
    </p:spTree>
    <p:extLst>
      <p:ext uri="{BB962C8B-B14F-4D97-AF65-F5344CB8AC3E}">
        <p14:creationId xmlns:p14="http://schemas.microsoft.com/office/powerpoint/2010/main" val="604594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720021" y="1792443"/>
          <a:ext cx="10476005" cy="506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5370" y="1989251"/>
            <a:ext cx="1667436" cy="4247317"/>
          </a:xfrm>
          <a:prstGeom prst="rect">
            <a:avLst/>
          </a:prstGeom>
          <a:noFill/>
        </p:spPr>
        <p:txBody>
          <a:bodyPr wrap="square" rtlCol="0">
            <a:spAutoFit/>
          </a:bodyPr>
          <a:lstStyle/>
          <a:p>
            <a:r>
              <a:rPr lang="en-IE" b="1">
                <a:solidFill>
                  <a:schemeClr val="accent3"/>
                </a:solidFill>
              </a:rPr>
              <a:t>Submitted before Christmas in 6</a:t>
            </a:r>
            <a:r>
              <a:rPr lang="en-IE" b="1" baseline="30000">
                <a:solidFill>
                  <a:schemeClr val="accent3"/>
                </a:solidFill>
              </a:rPr>
              <a:t>th</a:t>
            </a:r>
            <a:r>
              <a:rPr lang="en-IE" b="1">
                <a:solidFill>
                  <a:schemeClr val="accent3"/>
                </a:solidFill>
              </a:rPr>
              <a:t> year </a:t>
            </a:r>
          </a:p>
          <a:p>
            <a:endParaRPr lang="en-IE" b="1"/>
          </a:p>
          <a:p>
            <a:endParaRPr lang="en-IE" b="1"/>
          </a:p>
          <a:p>
            <a:r>
              <a:rPr lang="en-IE" b="1">
                <a:solidFill>
                  <a:schemeClr val="accent6">
                    <a:lumMod val="75000"/>
                  </a:schemeClr>
                </a:solidFill>
              </a:rPr>
              <a:t>Submitted before Easter in 6</a:t>
            </a:r>
            <a:r>
              <a:rPr lang="en-IE" b="1" baseline="30000">
                <a:solidFill>
                  <a:schemeClr val="accent6">
                    <a:lumMod val="75000"/>
                  </a:schemeClr>
                </a:solidFill>
              </a:rPr>
              <a:t>th</a:t>
            </a:r>
            <a:r>
              <a:rPr lang="en-IE" b="1">
                <a:solidFill>
                  <a:schemeClr val="accent6">
                    <a:lumMod val="75000"/>
                  </a:schemeClr>
                </a:solidFill>
              </a:rPr>
              <a:t> year</a:t>
            </a:r>
          </a:p>
          <a:p>
            <a:endParaRPr lang="en-IE" b="1"/>
          </a:p>
          <a:p>
            <a:endParaRPr lang="en-IE" b="1"/>
          </a:p>
          <a:p>
            <a:r>
              <a:rPr lang="en-IE" b="1">
                <a:solidFill>
                  <a:schemeClr val="accent4">
                    <a:lumMod val="75000"/>
                  </a:schemeClr>
                </a:solidFill>
              </a:rPr>
              <a:t>Completed in June with other State Exams </a:t>
            </a:r>
          </a:p>
        </p:txBody>
      </p:sp>
      <p:sp>
        <p:nvSpPr>
          <p:cNvPr id="16" name="TextBox 15"/>
          <p:cNvSpPr txBox="1"/>
          <p:nvPr/>
        </p:nvSpPr>
        <p:spPr>
          <a:xfrm>
            <a:off x="753035" y="604423"/>
            <a:ext cx="9854005" cy="1107996"/>
          </a:xfrm>
          <a:prstGeom prst="rect">
            <a:avLst/>
          </a:prstGeom>
          <a:noFill/>
        </p:spPr>
        <p:txBody>
          <a:bodyPr wrap="square" rtlCol="0">
            <a:spAutoFit/>
          </a:bodyPr>
          <a:lstStyle/>
          <a:p>
            <a:r>
              <a:rPr lang="en-IE" sz="6600" b="1">
                <a:solidFill>
                  <a:schemeClr val="bg1"/>
                </a:solidFill>
              </a:rPr>
              <a:t>How is LCPE assessed? </a:t>
            </a:r>
          </a:p>
        </p:txBody>
      </p:sp>
    </p:spTree>
    <p:extLst>
      <p:ext uri="{BB962C8B-B14F-4D97-AF65-F5344CB8AC3E}">
        <p14:creationId xmlns:p14="http://schemas.microsoft.com/office/powerpoint/2010/main" val="3944321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89186" y="1957892"/>
          <a:ext cx="11613627" cy="4701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9090468-803E-5578-8BC3-F67D2FD49BDA}"/>
              </a:ext>
            </a:extLst>
          </p:cNvPr>
          <p:cNvSpPr>
            <a:spLocks noGrp="1"/>
          </p:cNvSpPr>
          <p:nvPr>
            <p:ph type="title"/>
          </p:nvPr>
        </p:nvSpPr>
        <p:spPr/>
        <p:txBody>
          <a:bodyPr/>
          <a:lstStyle/>
          <a:p>
            <a:r>
              <a:rPr lang="en-GB" sz="5400" b="1"/>
              <a:t>Career Opportunities </a:t>
            </a:r>
            <a:endParaRPr lang="en-US" sz="5400"/>
          </a:p>
        </p:txBody>
      </p:sp>
      <p:sp>
        <p:nvSpPr>
          <p:cNvPr id="5" name="TextBox 4">
            <a:extLst>
              <a:ext uri="{FF2B5EF4-FFF2-40B4-BE49-F238E27FC236}">
                <a16:creationId xmlns:a16="http://schemas.microsoft.com/office/drawing/2014/main" id="{129212A8-05FC-E624-DCF2-7BB10984C025}"/>
              </a:ext>
            </a:extLst>
          </p:cNvPr>
          <p:cNvSpPr txBox="1"/>
          <p:nvPr/>
        </p:nvSpPr>
        <p:spPr>
          <a:xfrm>
            <a:off x="834571" y="2508552"/>
            <a:ext cx="10559143" cy="3816429"/>
          </a:xfrm>
          <a:prstGeom prst="rect">
            <a:avLst/>
          </a:prstGeom>
          <a:noFill/>
        </p:spPr>
        <p:txBody>
          <a:bodyPr wrap="square" lIns="91440" tIns="45720" rIns="91440" bIns="45720" rtlCol="0" anchor="t">
            <a:spAutoFit/>
          </a:bodyPr>
          <a:lstStyle/>
          <a:p>
            <a:pPr marL="457200" indent="-457200">
              <a:buFont typeface="Wingdings" panose="020B0604020202020204" pitchFamily="34" charset="0"/>
              <a:buChar char="Ø"/>
            </a:pPr>
            <a:r>
              <a:rPr lang="en-GB" sz="3200">
                <a:solidFill>
                  <a:schemeClr val="accent6">
                    <a:lumMod val="50000"/>
                  </a:schemeClr>
                </a:solidFill>
              </a:rPr>
              <a:t>Sports Science </a:t>
            </a:r>
            <a:endParaRPr lang="en-US"/>
          </a:p>
          <a:p>
            <a:pPr marL="457200" indent="-457200">
              <a:buFont typeface="Wingdings" panose="020B0604020202020204" pitchFamily="34" charset="0"/>
              <a:buChar char="Ø"/>
            </a:pPr>
            <a:r>
              <a:rPr lang="en-GB" sz="3200">
                <a:solidFill>
                  <a:schemeClr val="accent6">
                    <a:lumMod val="50000"/>
                  </a:schemeClr>
                </a:solidFill>
              </a:rPr>
              <a:t>Leisure and Recreation Management </a:t>
            </a:r>
          </a:p>
          <a:p>
            <a:pPr marL="457200" indent="-457200" algn="l">
              <a:buFont typeface="Wingdings" panose="020B0604020202020204" pitchFamily="34" charset="0"/>
              <a:buChar char="Ø"/>
            </a:pPr>
            <a:r>
              <a:rPr lang="en-GB" sz="3200">
                <a:solidFill>
                  <a:schemeClr val="accent6">
                    <a:lumMod val="50000"/>
                  </a:schemeClr>
                </a:solidFill>
              </a:rPr>
              <a:t>Physical Education Teaching</a:t>
            </a:r>
          </a:p>
          <a:p>
            <a:pPr marL="457200" indent="-457200" algn="l">
              <a:buFont typeface="Wingdings" panose="020B0604020202020204" pitchFamily="34" charset="0"/>
              <a:buChar char="Ø"/>
            </a:pPr>
            <a:r>
              <a:rPr lang="en-GB" sz="3200">
                <a:solidFill>
                  <a:schemeClr val="accent6">
                    <a:lumMod val="50000"/>
                  </a:schemeClr>
                </a:solidFill>
              </a:rPr>
              <a:t>Physiotherapy</a:t>
            </a:r>
          </a:p>
          <a:p>
            <a:pPr marL="457200" indent="-457200" algn="l">
              <a:buFont typeface="Wingdings" panose="020B0604020202020204" pitchFamily="34" charset="0"/>
              <a:buChar char="Ø"/>
            </a:pPr>
            <a:r>
              <a:rPr lang="en-GB" sz="3200">
                <a:solidFill>
                  <a:schemeClr val="accent6">
                    <a:lumMod val="50000"/>
                  </a:schemeClr>
                </a:solidFill>
              </a:rPr>
              <a:t>Physical Therapy</a:t>
            </a:r>
          </a:p>
          <a:p>
            <a:pPr marL="457200" indent="-457200">
              <a:buFont typeface="Wingdings" panose="020B0604020202020204" pitchFamily="34" charset="0"/>
              <a:buChar char="Ø"/>
            </a:pPr>
            <a:r>
              <a:rPr lang="en-GB" sz="3200">
                <a:solidFill>
                  <a:schemeClr val="accent6">
                    <a:lumMod val="50000"/>
                  </a:schemeClr>
                </a:solidFill>
              </a:rPr>
              <a:t>Personal Training </a:t>
            </a:r>
          </a:p>
          <a:p>
            <a:pPr marL="457200" indent="-457200">
              <a:buFont typeface="Wingdings" panose="020B0604020202020204" pitchFamily="34" charset="0"/>
              <a:buChar char="Ø"/>
            </a:pPr>
            <a:r>
              <a:rPr lang="en-GB" sz="3200">
                <a:solidFill>
                  <a:schemeClr val="accent6">
                    <a:lumMod val="50000"/>
                  </a:schemeClr>
                </a:solidFill>
              </a:rPr>
              <a:t>Etc. </a:t>
            </a:r>
          </a:p>
          <a:p>
            <a:pPr marL="285750" indent="-285750" algn="l">
              <a:buFont typeface="Wingdings" panose="020B0604020202020204" pitchFamily="34" charset="0"/>
              <a:buChar char="Ø"/>
            </a:pPr>
            <a:endParaRPr lang="en-US"/>
          </a:p>
        </p:txBody>
      </p:sp>
    </p:spTree>
    <p:extLst>
      <p:ext uri="{BB962C8B-B14F-4D97-AF65-F5344CB8AC3E}">
        <p14:creationId xmlns:p14="http://schemas.microsoft.com/office/powerpoint/2010/main" val="303468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6975"/>
            <a:ext cx="9104667" cy="5294387"/>
          </a:xfrm>
        </p:spPr>
        <p:txBody>
          <a:bodyPr vert="horz" lIns="91440" tIns="45720" rIns="91440" bIns="45720" rtlCol="0" anchor="t">
            <a:normAutofit fontScale="92500"/>
          </a:bodyPr>
          <a:lstStyle/>
          <a:p>
            <a:pPr>
              <a:lnSpc>
                <a:spcPct val="107000"/>
              </a:lnSpc>
              <a:spcAft>
                <a:spcPts val="800"/>
              </a:spcAft>
              <a:buFont typeface="Calibri" charset="2"/>
              <a:buChar char="-"/>
            </a:pPr>
            <a:r>
              <a:rPr lang="en-IE" sz="2200">
                <a:solidFill>
                  <a:srgbClr val="56204E"/>
                </a:solidFill>
                <a:latin typeface="Copperplate Gothic Light"/>
                <a:cs typeface="Times New Roman"/>
              </a:rPr>
              <a:t>Exam Structure</a:t>
            </a:r>
            <a:endParaRPr lang="en-US"/>
          </a:p>
          <a:p>
            <a:pPr>
              <a:lnSpc>
                <a:spcPct val="107000"/>
              </a:lnSpc>
              <a:buFont typeface="Calibri" panose="05050102010706020507" pitchFamily="18" charset="2"/>
              <a:buChar char="-"/>
            </a:pPr>
            <a:r>
              <a:rPr lang="en-IE" sz="2000">
                <a:latin typeface="Garamond"/>
                <a:ea typeface="Calibri" panose="020F0502020204030204" pitchFamily="34" charset="0"/>
                <a:cs typeface="Times New Roman"/>
              </a:rPr>
              <a:t>70% End of Course Examination – Assessed at both Higher and Ordinary Level.</a:t>
            </a:r>
          </a:p>
          <a:p>
            <a:pPr>
              <a:lnSpc>
                <a:spcPct val="107000"/>
              </a:lnSpc>
              <a:buFont typeface="Calibri" panose="05050102010706020507" pitchFamily="18" charset="2"/>
              <a:buChar char="-"/>
            </a:pPr>
            <a:r>
              <a:rPr lang="en-IE" sz="2000">
                <a:latin typeface="Garamond"/>
                <a:ea typeface="Calibri" panose="020F0502020204030204" pitchFamily="34" charset="0"/>
                <a:cs typeface="Times New Roman"/>
              </a:rPr>
              <a:t>Exam takes place in May:</a:t>
            </a:r>
            <a:endParaRPr lang="en-IE" sz="2000">
              <a:latin typeface="Garamond" panose="02020404030301010803" pitchFamily="18" charset="0"/>
              <a:ea typeface="Calibri" panose="020F0502020204030204" pitchFamily="34" charset="0"/>
              <a:cs typeface="Times New Roman" panose="02020603050405020304" pitchFamily="18" charset="0"/>
            </a:endParaRPr>
          </a:p>
          <a:p>
            <a:pPr lvl="1">
              <a:lnSpc>
                <a:spcPct val="107000"/>
              </a:lnSpc>
              <a:buFont typeface="Courier New" panose="05050102010706020507" pitchFamily="18" charset="2"/>
              <a:buChar char="o"/>
            </a:pPr>
            <a:r>
              <a:rPr lang="en-IE" sz="1800">
                <a:latin typeface="Garamond"/>
                <a:cs typeface="Times New Roman"/>
              </a:rPr>
              <a:t>Written Exam - Section A &amp; B  - 1½ hours   - 60%  - 10 short &amp; 2 long questions</a:t>
            </a:r>
          </a:p>
          <a:p>
            <a:pPr lvl="1">
              <a:lnSpc>
                <a:spcPct val="107000"/>
              </a:lnSpc>
              <a:buFont typeface="Courier New" panose="05050102010706020507" pitchFamily="18" charset="2"/>
              <a:buChar char="o"/>
            </a:pPr>
            <a:r>
              <a:rPr lang="en-IE" sz="1800">
                <a:latin typeface="Garamond"/>
                <a:cs typeface="Times New Roman"/>
              </a:rPr>
              <a:t>Break – ½ hour</a:t>
            </a:r>
          </a:p>
          <a:p>
            <a:pPr lvl="1">
              <a:lnSpc>
                <a:spcPct val="107000"/>
              </a:lnSpc>
              <a:buFont typeface="Courier New" panose="05050102010706020507" pitchFamily="18" charset="2"/>
              <a:buChar char="o"/>
            </a:pPr>
            <a:r>
              <a:rPr lang="en-IE" sz="1800">
                <a:latin typeface="Garamond"/>
                <a:cs typeface="Times New Roman"/>
              </a:rPr>
              <a:t>Computer Based - Section C     - 1 hour        - 40%</a:t>
            </a:r>
          </a:p>
          <a:p>
            <a:pPr lvl="1">
              <a:lnSpc>
                <a:spcPct val="107000"/>
              </a:lnSpc>
              <a:buFont typeface="Courier New" panose="05050102010706020507" pitchFamily="18" charset="2"/>
              <a:buChar char="o"/>
            </a:pPr>
            <a:endParaRPr lang="en-IE" sz="1800">
              <a:latin typeface="Garamond"/>
              <a:cs typeface="Times New Roman"/>
            </a:endParaRPr>
          </a:p>
          <a:p>
            <a:pPr>
              <a:lnSpc>
                <a:spcPct val="107000"/>
              </a:lnSpc>
              <a:buFont typeface="Calibri" panose="05000000000000000000" pitchFamily="2" charset="2"/>
              <a:buChar char="-"/>
            </a:pPr>
            <a:r>
              <a:rPr lang="en-IE" sz="2000">
                <a:latin typeface="Garamond"/>
                <a:cs typeface="Times New Roman"/>
              </a:rPr>
              <a:t>30%  </a:t>
            </a:r>
            <a:r>
              <a:rPr lang="en-IE" sz="2000">
                <a:latin typeface="Garamond"/>
                <a:ea typeface="Calibri" panose="020F0502020204030204" pitchFamily="34" charset="0"/>
                <a:cs typeface="Times New Roman"/>
              </a:rPr>
              <a:t>Coursework Assessment – In 6th year, after Christmas, design brief set</a:t>
            </a:r>
            <a:r>
              <a:rPr lang="en-GB" sz="2000">
                <a:latin typeface="Garamond"/>
                <a:ea typeface="Calibri" panose="020F0502020204030204" pitchFamily="34" charset="0"/>
                <a:cs typeface="Times New Roman"/>
              </a:rPr>
              <a:t> to generate a computational artefact &amp; report in response to a brief set out by the SEC.</a:t>
            </a:r>
          </a:p>
          <a:p>
            <a:pPr>
              <a:lnSpc>
                <a:spcPct val="107000"/>
              </a:lnSpc>
              <a:buFont typeface="Calibri" panose="05000000000000000000" pitchFamily="2" charset="2"/>
              <a:buChar char="-"/>
            </a:pPr>
            <a:endParaRPr lang="en-GB" sz="2000">
              <a:latin typeface="Garamond"/>
              <a:ea typeface="Calibri" panose="020F0502020204030204" pitchFamily="34" charset="0"/>
              <a:cs typeface="Times New Roman"/>
            </a:endParaRPr>
          </a:p>
          <a:p>
            <a:pPr>
              <a:lnSpc>
                <a:spcPct val="107000"/>
              </a:lnSpc>
              <a:buFont typeface="Calibri" panose="05000000000000000000" pitchFamily="2" charset="2"/>
              <a:buChar char="-"/>
            </a:pPr>
            <a:r>
              <a:rPr lang="en-GB" sz="2000">
                <a:latin typeface="Garamond"/>
                <a:ea typeface="Calibri" panose="020F0502020204030204" pitchFamily="34" charset="0"/>
                <a:cs typeface="Times New Roman"/>
              </a:rPr>
              <a:t>2023 – 24% received H1 grade, 22% received H2, 18% received H3 – 1,986/230 students</a:t>
            </a:r>
          </a:p>
          <a:p>
            <a:pPr>
              <a:lnSpc>
                <a:spcPct val="107000"/>
              </a:lnSpc>
              <a:buFont typeface="Calibri" panose="05000000000000000000" pitchFamily="2" charset="2"/>
              <a:buChar char="-"/>
            </a:pPr>
            <a:r>
              <a:rPr lang="en-GB" sz="2000">
                <a:latin typeface="Garamond"/>
                <a:ea typeface="Calibri" panose="020F0502020204030204" pitchFamily="34" charset="0"/>
                <a:cs typeface="Times New Roman"/>
              </a:rPr>
              <a:t>2022 – 19% received H1 grade, 21% received H2, 20% received H3 – 1,382/222 students</a:t>
            </a:r>
          </a:p>
        </p:txBody>
      </p:sp>
    </p:spTree>
    <p:extLst>
      <p:ext uri="{BB962C8B-B14F-4D97-AF65-F5344CB8AC3E}">
        <p14:creationId xmlns:p14="http://schemas.microsoft.com/office/powerpoint/2010/main" val="2176386114"/>
      </p:ext>
    </p:extLst>
  </p:cSld>
  <p:clrMapOvr>
    <a:masterClrMapping/>
  </p:clrMapOvr>
  <mc:AlternateContent xmlns:mc="http://schemas.openxmlformats.org/markup-compatibility/2006">
    <mc:Choice xmlns:p14="http://schemas.microsoft.com/office/powerpoint/2010/main" Requires="p14">
      <p:transition spd="slow" p14:dur="2000" advTm="144378"/>
    </mc:Choice>
    <mc:Fallback>
      <p:transition spd="slow" advTm="144378"/>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E"/>
          </a:p>
        </p:txBody>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IE"/>
          </a:p>
        </p:txBody>
      </p:sp>
      <p:sp>
        <p:nvSpPr>
          <p:cNvPr id="2" name="Title 1">
            <a:extLst>
              <a:ext uri="{FF2B5EF4-FFF2-40B4-BE49-F238E27FC236}">
                <a16:creationId xmlns:a16="http://schemas.microsoft.com/office/drawing/2014/main" id="{02E8E8CE-8FAC-4C3C-821B-CF9E30694DFA}"/>
              </a:ext>
            </a:extLst>
          </p:cNvPr>
          <p:cNvSpPr>
            <a:spLocks noGrp="1"/>
          </p:cNvSpPr>
          <p:nvPr>
            <p:ph type="ctrTitle"/>
          </p:nvPr>
        </p:nvSpPr>
        <p:spPr>
          <a:xfrm>
            <a:off x="675639" y="1985052"/>
            <a:ext cx="7440863" cy="3904969"/>
          </a:xfrm>
        </p:spPr>
        <p:txBody>
          <a:bodyPr>
            <a:normAutofit/>
          </a:bodyPr>
          <a:lstStyle/>
          <a:p>
            <a:r>
              <a:rPr lang="en-IE" sz="5500"/>
              <a:t>Leaving  Certificate 2026</a:t>
            </a:r>
            <a:br>
              <a:rPr lang="en-IE" sz="5500"/>
            </a:br>
            <a:r>
              <a:rPr lang="en-IE" sz="5500" b="1"/>
              <a:t>Music</a:t>
            </a:r>
            <a:br>
              <a:rPr lang="en-IE" sz="5500"/>
            </a:br>
            <a:endParaRPr lang="en-IE" sz="5500"/>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TREBLE CLEF">
            <a:extLst>
              <a:ext uri="{FF2B5EF4-FFF2-40B4-BE49-F238E27FC236}">
                <a16:creationId xmlns:a16="http://schemas.microsoft.com/office/drawing/2014/main" id="{7A87E389-6A38-4BED-9583-62631CECB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 r="-1" b="1926"/>
          <a:stretch/>
        </p:blipFill>
        <p:spPr bwMode="auto">
          <a:xfrm>
            <a:off x="7731615" y="894475"/>
            <a:ext cx="3827665" cy="494873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8B72177-35FE-4555-A31C-5C7AA2DA3E16}"/>
              </a:ext>
            </a:extLst>
          </p:cNvPr>
          <p:cNvSpPr>
            <a:spLocks noGrp="1"/>
          </p:cNvSpPr>
          <p:nvPr>
            <p:ph type="subTitle" idx="1"/>
          </p:nvPr>
        </p:nvSpPr>
        <p:spPr>
          <a:xfrm>
            <a:off x="-2957111" y="1980479"/>
            <a:ext cx="2154573" cy="1916631"/>
          </a:xfrm>
          <a:ln w="57150">
            <a:noFill/>
          </a:ln>
        </p:spPr>
        <p:txBody>
          <a:bodyPr anchor="ctr">
            <a:normAutofit/>
          </a:bodyPr>
          <a:lstStyle/>
          <a:p>
            <a:pPr algn="r"/>
            <a:endParaRPr lang="en-IE" sz="2000">
              <a:solidFill>
                <a:schemeClr val="tx2"/>
              </a:solidFill>
            </a:endParaRPr>
          </a:p>
        </p:txBody>
      </p:sp>
    </p:spTree>
    <p:extLst>
      <p:ext uri="{BB962C8B-B14F-4D97-AF65-F5344CB8AC3E}">
        <p14:creationId xmlns:p14="http://schemas.microsoft.com/office/powerpoint/2010/main" val="2753398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E"/>
          </a:p>
        </p:txBody>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IE"/>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TREBLE CLEF">
            <a:extLst>
              <a:ext uri="{FF2B5EF4-FFF2-40B4-BE49-F238E27FC236}">
                <a16:creationId xmlns:a16="http://schemas.microsoft.com/office/drawing/2014/main" id="{7A87E389-6A38-4BED-9583-62631CECB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 r="-1" b="1926"/>
          <a:stretch/>
        </p:blipFill>
        <p:spPr bwMode="auto">
          <a:xfrm>
            <a:off x="7608182" y="926863"/>
            <a:ext cx="3827665" cy="494873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8B72177-35FE-4555-A31C-5C7AA2DA3E16}"/>
              </a:ext>
            </a:extLst>
          </p:cNvPr>
          <p:cNvSpPr>
            <a:spLocks noGrp="1"/>
          </p:cNvSpPr>
          <p:nvPr>
            <p:ph type="subTitle" idx="1"/>
          </p:nvPr>
        </p:nvSpPr>
        <p:spPr>
          <a:xfrm>
            <a:off x="-2957111" y="1980479"/>
            <a:ext cx="2154573" cy="1916631"/>
          </a:xfrm>
          <a:ln w="57150">
            <a:noFill/>
          </a:ln>
        </p:spPr>
        <p:txBody>
          <a:bodyPr anchor="ctr">
            <a:normAutofit/>
          </a:bodyPr>
          <a:lstStyle/>
          <a:p>
            <a:pPr algn="r"/>
            <a:endParaRPr lang="en-IE" sz="2000">
              <a:solidFill>
                <a:schemeClr val="tx2"/>
              </a:solidFill>
            </a:endParaRPr>
          </a:p>
        </p:txBody>
      </p:sp>
      <p:sp>
        <p:nvSpPr>
          <p:cNvPr id="11" name="Content Placeholder 2">
            <a:extLst>
              <a:ext uri="{FF2B5EF4-FFF2-40B4-BE49-F238E27FC236}">
                <a16:creationId xmlns:a16="http://schemas.microsoft.com/office/drawing/2014/main" id="{3D4FB7C5-943C-4093-8950-D4DEC9B2D8E8}"/>
              </a:ext>
            </a:extLst>
          </p:cNvPr>
          <p:cNvSpPr txBox="1">
            <a:spLocks/>
          </p:cNvSpPr>
          <p:nvPr/>
        </p:nvSpPr>
        <p:spPr>
          <a:xfrm>
            <a:off x="1119907" y="2468882"/>
            <a:ext cx="8097104" cy="3849624"/>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1943100" lvl="3" indent="-571500" algn="l">
              <a:buFont typeface="Wingdings" panose="02070309020205020404" pitchFamily="49" charset="0"/>
              <a:buChar char="ü"/>
            </a:pPr>
            <a:r>
              <a:rPr lang="en-IE" sz="3000" i="1"/>
              <a:t>Performing &amp; Technology</a:t>
            </a:r>
          </a:p>
          <a:p>
            <a:pPr marL="1943100" lvl="3" indent="-571500" algn="l">
              <a:buFont typeface="Wingdings" panose="02070309020205020404" pitchFamily="49" charset="0"/>
              <a:buChar char="ü"/>
            </a:pPr>
            <a:r>
              <a:rPr lang="en-IE" sz="3000" i="1"/>
              <a:t>Composing</a:t>
            </a:r>
          </a:p>
          <a:p>
            <a:pPr marL="1943100" lvl="3" indent="-571500" algn="l">
              <a:buFont typeface="Wingdings" panose="02070309020205020404" pitchFamily="49" charset="0"/>
              <a:buChar char="ü"/>
            </a:pPr>
            <a:r>
              <a:rPr lang="en-IE" sz="3000" i="1"/>
              <a:t>Listening</a:t>
            </a:r>
            <a:endParaRPr lang="en-IE" sz="3000" i="1">
              <a:solidFill>
                <a:srgbClr val="000000"/>
              </a:solidFill>
            </a:endParaRPr>
          </a:p>
          <a:p>
            <a:pPr marL="571500" indent="-571500" algn="l">
              <a:buFont typeface="Wingdings" panose="05000000000000000000" pitchFamily="2" charset="2"/>
              <a:buChar char="ü"/>
            </a:pPr>
            <a:endParaRPr lang="en-US" sz="3000"/>
          </a:p>
          <a:p>
            <a:pPr marL="571500" indent="-571500" algn="l">
              <a:buFont typeface="Wingdings" panose="05000000000000000000" pitchFamily="2" charset="2"/>
              <a:buChar char="ü"/>
            </a:pPr>
            <a:r>
              <a:rPr lang="en-IE" sz="3000"/>
              <a:t>Choose one of 3 main elements as 50%</a:t>
            </a:r>
          </a:p>
          <a:p>
            <a:pPr marL="571500" indent="-571500" algn="l">
              <a:buFont typeface="Wingdings" panose="05000000000000000000" pitchFamily="2" charset="2"/>
              <a:buChar char="ü"/>
            </a:pPr>
            <a:endParaRPr lang="en-IE" sz="3000"/>
          </a:p>
          <a:p>
            <a:pPr marL="571500" indent="-571500" algn="l">
              <a:buFont typeface="Wingdings" panose="05000000000000000000" pitchFamily="2" charset="2"/>
              <a:buChar char="ü"/>
            </a:pPr>
            <a:endParaRPr lang="en-IE" sz="4000"/>
          </a:p>
          <a:p>
            <a:pPr marL="571500" indent="-571500" algn="l">
              <a:buFont typeface="Wingdings" panose="05000000000000000000" pitchFamily="2" charset="2"/>
              <a:buChar char="ü"/>
            </a:pPr>
            <a:endParaRPr lang="en-IE" sz="4000"/>
          </a:p>
          <a:p>
            <a:pPr marL="1943100" lvl="3" indent="-571500" algn="l">
              <a:buFont typeface="Wingdings" panose="02070309020205020404" pitchFamily="49" charset="0"/>
              <a:buChar char="ü"/>
            </a:pPr>
            <a:endParaRPr lang="en-IE" sz="3600">
              <a:solidFill>
                <a:srgbClr val="000000"/>
              </a:solidFill>
            </a:endParaRPr>
          </a:p>
          <a:p>
            <a:pPr>
              <a:buFont typeface="Wingdings" panose="05000000000000000000" pitchFamily="2" charset="2"/>
              <a:buChar char="Ø"/>
            </a:pPr>
            <a:endParaRPr lang="en-IE" sz="4000"/>
          </a:p>
        </p:txBody>
      </p:sp>
      <p:sp>
        <p:nvSpPr>
          <p:cNvPr id="12" name="Rectangle 11">
            <a:extLst>
              <a:ext uri="{FF2B5EF4-FFF2-40B4-BE49-F238E27FC236}">
                <a16:creationId xmlns:a16="http://schemas.microsoft.com/office/drawing/2014/main" id="{A22312E7-904C-46DC-A0CB-E3BC265C18D0}"/>
              </a:ext>
            </a:extLst>
          </p:cNvPr>
          <p:cNvSpPr/>
          <p:nvPr/>
        </p:nvSpPr>
        <p:spPr>
          <a:xfrm>
            <a:off x="792286" y="1557228"/>
            <a:ext cx="8752346" cy="530273"/>
          </a:xfrm>
          <a:prstGeom prst="rect">
            <a:avLst/>
          </a:prstGeom>
        </p:spPr>
        <p:txBody>
          <a:bodyPr wrap="square">
            <a:spAutoFit/>
          </a:bodyPr>
          <a:lstStyle/>
          <a:p>
            <a:pPr>
              <a:lnSpc>
                <a:spcPct val="107000"/>
              </a:lnSpc>
              <a:spcAft>
                <a:spcPts val="800"/>
              </a:spcAft>
            </a:pPr>
            <a:r>
              <a:rPr lang="en-IE" sz="2800">
                <a:solidFill>
                  <a:srgbClr val="56204E"/>
                </a:solidFill>
                <a:effectLst/>
                <a:latin typeface="Copperplate Gothic Light" panose="020E0507020206020404" pitchFamily="34" charset="0"/>
                <a:ea typeface="Calibri" panose="020F0502020204030204" pitchFamily="34" charset="0"/>
                <a:cs typeface="Times New Roman" panose="02020603050405020304" pitchFamily="18" charset="0"/>
              </a:rPr>
              <a:t>Leaving Cert Music - 3 main elements</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561199"/>
      </p:ext>
    </p:extLst>
  </p:cSld>
  <p:clrMapOvr>
    <a:masterClrMapping/>
  </p:clrMapOvr>
  <mc:AlternateContent xmlns:mc="http://schemas.openxmlformats.org/markup-compatibility/2006">
    <mc:Choice xmlns:p14="http://schemas.microsoft.com/office/powerpoint/2010/main" Requires="p14">
      <p:transition spd="slow" p14:dur="2000" advTm="32239"/>
    </mc:Choice>
    <mc:Fallback>
      <p:transition spd="slow" advTm="32239"/>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E"/>
          </a:p>
        </p:txBody>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IE"/>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TREBLE CLEF">
            <a:extLst>
              <a:ext uri="{FF2B5EF4-FFF2-40B4-BE49-F238E27FC236}">
                <a16:creationId xmlns:a16="http://schemas.microsoft.com/office/drawing/2014/main" id="{7A87E389-6A38-4BED-9583-62631CECB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 r="-1" b="1926"/>
          <a:stretch/>
        </p:blipFill>
        <p:spPr bwMode="auto">
          <a:xfrm>
            <a:off x="9427976" y="716922"/>
            <a:ext cx="1992729" cy="257637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8B72177-35FE-4555-A31C-5C7AA2DA3E16}"/>
              </a:ext>
            </a:extLst>
          </p:cNvPr>
          <p:cNvSpPr>
            <a:spLocks noGrp="1"/>
          </p:cNvSpPr>
          <p:nvPr>
            <p:ph type="subTitle" idx="1"/>
          </p:nvPr>
        </p:nvSpPr>
        <p:spPr>
          <a:xfrm>
            <a:off x="-2957111" y="1980479"/>
            <a:ext cx="2154573" cy="1916631"/>
          </a:xfrm>
          <a:ln w="57150">
            <a:noFill/>
          </a:ln>
        </p:spPr>
        <p:txBody>
          <a:bodyPr anchor="ctr">
            <a:normAutofit/>
          </a:bodyPr>
          <a:lstStyle/>
          <a:p>
            <a:pPr algn="r"/>
            <a:endParaRPr lang="en-IE" sz="2000">
              <a:solidFill>
                <a:schemeClr val="tx2"/>
              </a:solidFill>
            </a:endParaRPr>
          </a:p>
        </p:txBody>
      </p:sp>
      <p:sp>
        <p:nvSpPr>
          <p:cNvPr id="11" name="Content Placeholder 2">
            <a:extLst>
              <a:ext uri="{FF2B5EF4-FFF2-40B4-BE49-F238E27FC236}">
                <a16:creationId xmlns:a16="http://schemas.microsoft.com/office/drawing/2014/main" id="{3D4FB7C5-943C-4093-8950-D4DEC9B2D8E8}"/>
              </a:ext>
            </a:extLst>
          </p:cNvPr>
          <p:cNvSpPr txBox="1">
            <a:spLocks/>
          </p:cNvSpPr>
          <p:nvPr/>
        </p:nvSpPr>
        <p:spPr>
          <a:xfrm>
            <a:off x="771295" y="1596369"/>
            <a:ext cx="9377495" cy="4789205"/>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ü"/>
            </a:pPr>
            <a:r>
              <a:rPr lang="en-IE" sz="2800"/>
              <a:t>Higher and Ordinary Level</a:t>
            </a:r>
          </a:p>
          <a:p>
            <a:pPr marL="571500" indent="-571500" algn="l">
              <a:buFont typeface="Wingdings" panose="05000000000000000000" pitchFamily="2" charset="2"/>
              <a:buChar char="ü"/>
            </a:pPr>
            <a:endParaRPr lang="en-IE" sz="2800"/>
          </a:p>
          <a:p>
            <a:pPr marL="571500" indent="-571500" algn="l">
              <a:buFont typeface="Wingdings" panose="05000000000000000000" pitchFamily="2" charset="2"/>
              <a:buChar char="ü"/>
            </a:pPr>
            <a:r>
              <a:rPr lang="en-GB" sz="2800"/>
              <a:t>Listening paper- 1.5 hours (25%)– examined in June</a:t>
            </a:r>
          </a:p>
          <a:p>
            <a:pPr marL="1028700" lvl="1" indent="-571500" algn="l">
              <a:buFont typeface="Wingdings" panose="05000000000000000000" pitchFamily="2" charset="2"/>
              <a:buChar char="ü"/>
            </a:pPr>
            <a:r>
              <a:rPr lang="en-GB" sz="2600"/>
              <a:t>6 questions</a:t>
            </a:r>
          </a:p>
          <a:p>
            <a:pPr marL="571500" indent="-571500" algn="l">
              <a:buFont typeface="Wingdings" panose="05000000000000000000" pitchFamily="2" charset="2"/>
              <a:buChar char="ü"/>
            </a:pPr>
            <a:endParaRPr lang="en-GB" sz="2800"/>
          </a:p>
          <a:p>
            <a:pPr marL="571500" indent="-571500" algn="l">
              <a:buFont typeface="Wingdings" panose="05000000000000000000" pitchFamily="2" charset="2"/>
              <a:buChar char="ü"/>
            </a:pPr>
            <a:r>
              <a:rPr lang="en-GB" sz="2800"/>
              <a:t>Composing paper – 1.5 hours (25%)</a:t>
            </a:r>
          </a:p>
          <a:p>
            <a:pPr marL="1028700" lvl="1" indent="-571500" algn="l">
              <a:buFont typeface="Wingdings" panose="05000000000000000000" pitchFamily="2" charset="2"/>
              <a:buChar char="ü"/>
            </a:pPr>
            <a:r>
              <a:rPr lang="en-GB" sz="2600"/>
              <a:t>2 questions </a:t>
            </a:r>
          </a:p>
          <a:p>
            <a:pPr marL="1028700" lvl="1" indent="-571500" algn="l">
              <a:buFont typeface="Wingdings" panose="05000000000000000000" pitchFamily="2" charset="2"/>
              <a:buChar char="ü"/>
            </a:pPr>
            <a:endParaRPr lang="en-GB" sz="2600"/>
          </a:p>
          <a:p>
            <a:pPr marL="571500" indent="-571500" algn="l">
              <a:buFont typeface="Wingdings" panose="05000000000000000000" pitchFamily="2" charset="2"/>
              <a:buChar char="ü"/>
            </a:pPr>
            <a:r>
              <a:rPr lang="en-GB" sz="2800"/>
              <a:t>Performance/technology – practical exam in March/April of leaving cert year – (50%)</a:t>
            </a:r>
            <a:endParaRPr lang="en-IE" sz="2800"/>
          </a:p>
          <a:p>
            <a:pPr marL="1943100" lvl="3" indent="-571500" algn="l">
              <a:buFont typeface="Wingdings" panose="02070309020205020404" pitchFamily="49" charset="0"/>
              <a:buChar char="ü"/>
            </a:pPr>
            <a:endParaRPr lang="en-IE" sz="2800">
              <a:solidFill>
                <a:srgbClr val="000000"/>
              </a:solidFill>
            </a:endParaRPr>
          </a:p>
          <a:p>
            <a:pPr>
              <a:buFont typeface="Wingdings" panose="05000000000000000000" pitchFamily="2" charset="2"/>
              <a:buChar char="Ø"/>
            </a:pPr>
            <a:endParaRPr lang="en-IE" sz="2800"/>
          </a:p>
        </p:txBody>
      </p:sp>
      <p:sp>
        <p:nvSpPr>
          <p:cNvPr id="13" name="Rectangle 12">
            <a:extLst>
              <a:ext uri="{FF2B5EF4-FFF2-40B4-BE49-F238E27FC236}">
                <a16:creationId xmlns:a16="http://schemas.microsoft.com/office/drawing/2014/main" id="{B9668CD5-7322-4526-929B-C85DF547E2CA}"/>
              </a:ext>
            </a:extLst>
          </p:cNvPr>
          <p:cNvSpPr/>
          <p:nvPr/>
        </p:nvSpPr>
        <p:spPr>
          <a:xfrm>
            <a:off x="771295" y="1164648"/>
            <a:ext cx="8752346" cy="530273"/>
          </a:xfrm>
          <a:prstGeom prst="rect">
            <a:avLst/>
          </a:prstGeom>
        </p:spPr>
        <p:txBody>
          <a:bodyPr wrap="square">
            <a:spAutoFit/>
          </a:bodyPr>
          <a:lstStyle/>
          <a:p>
            <a:pPr>
              <a:lnSpc>
                <a:spcPct val="107000"/>
              </a:lnSpc>
              <a:spcAft>
                <a:spcPts val="800"/>
              </a:spcAft>
            </a:pPr>
            <a:r>
              <a:rPr lang="en-IE" sz="28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444396"/>
      </p:ext>
    </p:extLst>
  </p:cSld>
  <p:clrMapOvr>
    <a:masterClrMapping/>
  </p:clrMapOvr>
  <mc:AlternateContent xmlns:mc="http://schemas.openxmlformats.org/markup-compatibility/2006">
    <mc:Choice xmlns:p14="http://schemas.microsoft.com/office/powerpoint/2010/main" Requires="p14">
      <p:transition spd="slow" p14:dur="2000" advTm="59755"/>
    </mc:Choice>
    <mc:Fallback>
      <p:transition spd="slow" advTm="59755"/>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E"/>
          </a:p>
        </p:txBody>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IE"/>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TREBLE CLEF">
            <a:extLst>
              <a:ext uri="{FF2B5EF4-FFF2-40B4-BE49-F238E27FC236}">
                <a16:creationId xmlns:a16="http://schemas.microsoft.com/office/drawing/2014/main" id="{7A87E389-6A38-4BED-9583-62631CECB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 r="-1" b="1926"/>
          <a:stretch/>
        </p:blipFill>
        <p:spPr bwMode="auto">
          <a:xfrm>
            <a:off x="9998244" y="719314"/>
            <a:ext cx="1498930" cy="199232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8B72177-35FE-4555-A31C-5C7AA2DA3E16}"/>
              </a:ext>
            </a:extLst>
          </p:cNvPr>
          <p:cNvSpPr>
            <a:spLocks noGrp="1"/>
          </p:cNvSpPr>
          <p:nvPr>
            <p:ph type="subTitle" idx="1"/>
          </p:nvPr>
        </p:nvSpPr>
        <p:spPr>
          <a:xfrm>
            <a:off x="-2957111" y="1980479"/>
            <a:ext cx="2154573" cy="1916631"/>
          </a:xfrm>
          <a:ln w="57150">
            <a:noFill/>
          </a:ln>
        </p:spPr>
        <p:txBody>
          <a:bodyPr anchor="ctr">
            <a:normAutofit/>
          </a:bodyPr>
          <a:lstStyle/>
          <a:p>
            <a:pPr algn="r"/>
            <a:endParaRPr lang="en-IE" sz="2000">
              <a:solidFill>
                <a:schemeClr val="tx2"/>
              </a:solidFill>
            </a:endParaRPr>
          </a:p>
        </p:txBody>
      </p:sp>
      <p:sp>
        <p:nvSpPr>
          <p:cNvPr id="11" name="Content Placeholder 2">
            <a:extLst>
              <a:ext uri="{FF2B5EF4-FFF2-40B4-BE49-F238E27FC236}">
                <a16:creationId xmlns:a16="http://schemas.microsoft.com/office/drawing/2014/main" id="{3D4FB7C5-943C-4093-8950-D4DEC9B2D8E8}"/>
              </a:ext>
            </a:extLst>
          </p:cNvPr>
          <p:cNvSpPr txBox="1">
            <a:spLocks/>
          </p:cNvSpPr>
          <p:nvPr/>
        </p:nvSpPr>
        <p:spPr>
          <a:xfrm>
            <a:off x="735611" y="2167036"/>
            <a:ext cx="8097104" cy="384962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buFont typeface="Wingdings" panose="05000000000000000000" pitchFamily="2" charset="2"/>
              <a:buChar char="Ø"/>
            </a:pPr>
            <a:endParaRPr lang="en-IE" sz="4000"/>
          </a:p>
        </p:txBody>
      </p:sp>
      <p:sp>
        <p:nvSpPr>
          <p:cNvPr id="2" name="Title 1">
            <a:extLst>
              <a:ext uri="{FF2B5EF4-FFF2-40B4-BE49-F238E27FC236}">
                <a16:creationId xmlns:a16="http://schemas.microsoft.com/office/drawing/2014/main" id="{02E8E8CE-8FAC-4C3C-821B-CF9E30694DFA}"/>
              </a:ext>
            </a:extLst>
          </p:cNvPr>
          <p:cNvSpPr>
            <a:spLocks noGrp="1"/>
          </p:cNvSpPr>
          <p:nvPr>
            <p:ph type="ctrTitle"/>
          </p:nvPr>
        </p:nvSpPr>
        <p:spPr>
          <a:xfrm>
            <a:off x="5973384" y="564231"/>
            <a:ext cx="5716338" cy="820311"/>
          </a:xfrm>
        </p:spPr>
        <p:txBody>
          <a:bodyPr>
            <a:normAutofit fontScale="90000"/>
          </a:bodyPr>
          <a:lstStyle/>
          <a:p>
            <a:br>
              <a:rPr lang="en-IE" sz="6000"/>
            </a:br>
            <a:endParaRPr lang="en-IE" sz="6000"/>
          </a:p>
        </p:txBody>
      </p:sp>
      <p:sp>
        <p:nvSpPr>
          <p:cNvPr id="4" name="Rectangle 3">
            <a:extLst>
              <a:ext uri="{FF2B5EF4-FFF2-40B4-BE49-F238E27FC236}">
                <a16:creationId xmlns:a16="http://schemas.microsoft.com/office/drawing/2014/main" id="{1021F273-5C71-4C4A-9FC5-6B3E5C6EBB2C}"/>
              </a:ext>
            </a:extLst>
          </p:cNvPr>
          <p:cNvSpPr/>
          <p:nvPr/>
        </p:nvSpPr>
        <p:spPr>
          <a:xfrm>
            <a:off x="694826" y="1144465"/>
            <a:ext cx="8752346" cy="530273"/>
          </a:xfrm>
          <a:prstGeom prst="rect">
            <a:avLst/>
          </a:prstGeom>
        </p:spPr>
        <p:txBody>
          <a:bodyPr wrap="square">
            <a:spAutoFit/>
          </a:bodyPr>
          <a:lstStyle/>
          <a:p>
            <a:pPr>
              <a:lnSpc>
                <a:spcPct val="107000"/>
              </a:lnSpc>
              <a:spcAft>
                <a:spcPts val="800"/>
              </a:spcAft>
            </a:pPr>
            <a:r>
              <a:rPr lang="en-IE" sz="2800">
                <a:solidFill>
                  <a:srgbClr val="56204E"/>
                </a:solidFill>
                <a:effectLst/>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80D0104-9B18-491A-80A1-DF34CCAEE846}"/>
              </a:ext>
            </a:extLst>
          </p:cNvPr>
          <p:cNvSpPr/>
          <p:nvPr/>
        </p:nvSpPr>
        <p:spPr>
          <a:xfrm>
            <a:off x="694826" y="1669310"/>
            <a:ext cx="10317400" cy="4534896"/>
          </a:xfrm>
          <a:prstGeom prst="rect">
            <a:avLst/>
          </a:prstGeom>
        </p:spPr>
        <p:txBody>
          <a:bodyPr wrap="square" anchor="t">
            <a:spAutoFit/>
          </a:bodyPr>
          <a:lstStyle/>
          <a:p>
            <a:pPr marL="457200" indent="-457200">
              <a:lnSpc>
                <a:spcPct val="107000"/>
              </a:lnSpc>
              <a:buFont typeface="Wingdings" panose="05050102010706020507" pitchFamily="18" charset="2"/>
              <a:buChar char="ü"/>
            </a:pPr>
            <a:r>
              <a:rPr lang="en-IE" sz="2800">
                <a:latin typeface="Garamond"/>
                <a:ea typeface="Calibri" panose="020F0502020204030204" pitchFamily="34" charset="0"/>
                <a:cs typeface="Times New Roman"/>
              </a:rPr>
              <a:t>An interest in music</a:t>
            </a:r>
            <a:r>
              <a:rPr lang="en-US" sz="2800">
                <a:latin typeface="Garamond"/>
                <a:ea typeface="Calibri" panose="020F0502020204030204" pitchFamily="34" charset="0"/>
                <a:cs typeface="Times New Roman"/>
              </a:rPr>
              <a:t> theory,</a:t>
            </a:r>
            <a:r>
              <a:rPr lang="en-IE" sz="2800">
                <a:latin typeface="Garamond"/>
                <a:ea typeface="Calibri" panose="020F0502020204030204" pitchFamily="34" charset="0"/>
                <a:cs typeface="Times New Roman"/>
              </a:rPr>
              <a:t> performance and composition</a:t>
            </a:r>
            <a:endParaRPr lang="en-US"/>
          </a:p>
          <a:p>
            <a:pPr marL="457200" marR="0" lvl="0" indent="-457200">
              <a:lnSpc>
                <a:spcPct val="107000"/>
              </a:lnSpc>
              <a:spcBef>
                <a:spcPts val="0"/>
              </a:spcBef>
              <a:spcAft>
                <a:spcPts val="0"/>
              </a:spcAft>
              <a:buFont typeface="Wingdings" panose="05050102010706020507" pitchFamily="18" charset="2"/>
              <a:buChar char="ü"/>
            </a:pPr>
            <a:r>
              <a:rPr lang="en-IE" sz="2800">
                <a:latin typeface="Garamond" panose="02020404030301010803" pitchFamily="18" charset="0"/>
                <a:ea typeface="Calibri" panose="020F0502020204030204" pitchFamily="34" charset="0"/>
                <a:cs typeface="Times New Roman" panose="02020603050405020304" pitchFamily="18" charset="0"/>
              </a:rPr>
              <a:t>Junior Cycle Music</a:t>
            </a:r>
            <a:r>
              <a:rPr lang="en-US" sz="2800">
                <a:latin typeface="Garamond" panose="02020404030301010803" pitchFamily="18" charset="0"/>
                <a:ea typeface="Calibri" panose="020F0502020204030204" pitchFamily="34" charset="0"/>
                <a:cs typeface="Times New Roman" panose="02020603050405020304" pitchFamily="18" charset="0"/>
              </a:rPr>
              <a:t> is</a:t>
            </a:r>
            <a:r>
              <a:rPr lang="en-IE" sz="2800">
                <a:latin typeface="Garamond" panose="02020404030301010803" pitchFamily="18" charset="0"/>
                <a:ea typeface="Calibri" panose="020F0502020204030204" pitchFamily="34" charset="0"/>
                <a:cs typeface="Times New Roman" panose="02020603050405020304" pitchFamily="18" charset="0"/>
              </a:rPr>
              <a:t> an advantage but not a prerequisite.</a:t>
            </a:r>
            <a:endParaRPr lang="en-IE" sz="280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50102010706020507" pitchFamily="18" charset="2"/>
              <a:buChar char="ü"/>
            </a:pPr>
            <a:r>
              <a:rPr lang="en-IE" sz="2800">
                <a:latin typeface="Garamond"/>
                <a:ea typeface="Calibri" panose="020F0502020204030204" pitchFamily="34" charset="0"/>
                <a:cs typeface="Times New Roman"/>
              </a:rPr>
              <a:t>Basic music theory – notation, rhythm, music vocab, the orchestra, music history &amp; eras.</a:t>
            </a:r>
          </a:p>
          <a:p>
            <a:pPr marL="457200" indent="-457200">
              <a:lnSpc>
                <a:spcPct val="107000"/>
              </a:lnSpc>
              <a:spcAft>
                <a:spcPts val="800"/>
              </a:spcAft>
              <a:buFont typeface="Wingdings" panose="05050102010706020507" pitchFamily="18" charset="2"/>
              <a:buChar char="ü"/>
            </a:pPr>
            <a:r>
              <a:rPr lang="en-IE" sz="2800">
                <a:latin typeface="Garamond"/>
                <a:ea typeface="Calibri" panose="020F0502020204030204" pitchFamily="34" charset="0"/>
                <a:cs typeface="Times New Roman"/>
              </a:rPr>
              <a:t>Some performance experience an advantage (in school or outside) </a:t>
            </a:r>
          </a:p>
          <a:p>
            <a:pPr marL="914400" lvl="1" indent="-457200">
              <a:lnSpc>
                <a:spcPct val="107000"/>
              </a:lnSpc>
              <a:spcAft>
                <a:spcPts val="800"/>
              </a:spcAft>
              <a:buFont typeface="Wingdings" panose="05050102010706020507" pitchFamily="18" charset="2"/>
              <a:buChar char="ü"/>
            </a:pPr>
            <a:r>
              <a:rPr lang="en-IE" sz="2800">
                <a:latin typeface="Garamond"/>
                <a:ea typeface="Calibri" panose="020F0502020204030204" pitchFamily="34" charset="0"/>
                <a:cs typeface="Times New Roman"/>
              </a:rPr>
              <a:t>Voice, instrument or technology</a:t>
            </a:r>
            <a:endParaRPr lang="en-IE"/>
          </a:p>
          <a:p>
            <a:pPr marL="457200" indent="-457200">
              <a:lnSpc>
                <a:spcPct val="107000"/>
              </a:lnSpc>
              <a:spcAft>
                <a:spcPts val="800"/>
              </a:spcAft>
              <a:buFont typeface="Wingdings" panose="05050102010706020507" pitchFamily="18" charset="2"/>
              <a:buChar char="ü"/>
            </a:pPr>
            <a:r>
              <a:rPr lang="en-IE" sz="2800">
                <a:latin typeface="Garamond"/>
                <a:ea typeface="Calibri" panose="020F0502020204030204" pitchFamily="34" charset="0"/>
                <a:cs typeface="Times New Roman"/>
              </a:rPr>
              <a:t>Examined at the level of </a:t>
            </a:r>
            <a:r>
              <a:rPr lang="en-IE" sz="2800" b="1" u="sng">
                <a:latin typeface="Garamond"/>
                <a:ea typeface="Calibri" panose="020F0502020204030204" pitchFamily="34" charset="0"/>
                <a:cs typeface="Times New Roman"/>
              </a:rPr>
              <a:t>5 years classroom-based experience</a:t>
            </a:r>
          </a:p>
          <a:p>
            <a:pPr marL="457200" indent="-457200">
              <a:lnSpc>
                <a:spcPct val="107000"/>
              </a:lnSpc>
              <a:spcAft>
                <a:spcPts val="800"/>
              </a:spcAft>
              <a:buFont typeface="Wingdings" panose="05050102010706020507" pitchFamily="18" charset="2"/>
              <a:buChar char="ü"/>
            </a:pPr>
            <a:r>
              <a:rPr lang="en-IE" sz="2800">
                <a:latin typeface="Garamond"/>
                <a:ea typeface="Calibri" panose="020F0502020204030204" pitchFamily="34" charset="0"/>
                <a:cs typeface="Times New Roman"/>
              </a:rPr>
              <a:t>Students </a:t>
            </a:r>
            <a:r>
              <a:rPr lang="en-IE" sz="2800" u="sng">
                <a:latin typeface="Garamond"/>
                <a:ea typeface="Calibri" panose="020F0502020204030204" pitchFamily="34" charset="0"/>
                <a:cs typeface="Times New Roman"/>
              </a:rPr>
              <a:t>do not </a:t>
            </a:r>
            <a:r>
              <a:rPr lang="en-IE" sz="2800">
                <a:latin typeface="Garamond"/>
                <a:ea typeface="Calibri" panose="020F0502020204030204" pitchFamily="34" charset="0"/>
                <a:cs typeface="Times New Roman"/>
              </a:rPr>
              <a:t>have to study an instrument outside of school to take leaving cert music </a:t>
            </a:r>
            <a:endParaRPr lang="en-US" sz="2800">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111731925"/>
      </p:ext>
    </p:extLst>
  </p:cSld>
  <p:clrMapOvr>
    <a:masterClrMapping/>
  </p:clrMapOvr>
  <mc:AlternateContent xmlns:mc="http://schemas.openxmlformats.org/markup-compatibility/2006">
    <mc:Choice xmlns:p14="http://schemas.microsoft.com/office/powerpoint/2010/main" Requires="p14">
      <p:transition spd="slow" p14:dur="2000" advTm="71455"/>
    </mc:Choice>
    <mc:Fallback>
      <p:transition spd="slow" advTm="71455"/>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E"/>
          </a:p>
        </p:txBody>
      </p:sp>
      <p:sp useBgFill="1">
        <p:nvSpPr>
          <p:cNvPr id="137" name="Rectangle 136">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IE"/>
          </a:p>
        </p:txBody>
      </p:sp>
      <p:sp>
        <p:nvSpPr>
          <p:cNvPr id="139" name="Rectangle 138">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41" name="Straight Connector 140">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Image result for TREBLE CLEF">
            <a:extLst>
              <a:ext uri="{FF2B5EF4-FFF2-40B4-BE49-F238E27FC236}">
                <a16:creationId xmlns:a16="http://schemas.microsoft.com/office/drawing/2014/main" id="{7A87E389-6A38-4BED-9583-62631CECB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 r="-1" b="1926"/>
          <a:stretch/>
        </p:blipFill>
        <p:spPr bwMode="auto">
          <a:xfrm>
            <a:off x="9427976" y="716922"/>
            <a:ext cx="1992729" cy="257637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8B72177-35FE-4555-A31C-5C7AA2DA3E16}"/>
              </a:ext>
            </a:extLst>
          </p:cNvPr>
          <p:cNvSpPr>
            <a:spLocks noGrp="1"/>
          </p:cNvSpPr>
          <p:nvPr>
            <p:ph type="subTitle" idx="1"/>
          </p:nvPr>
        </p:nvSpPr>
        <p:spPr>
          <a:xfrm>
            <a:off x="-2957111" y="1980479"/>
            <a:ext cx="2154573" cy="1916631"/>
          </a:xfrm>
          <a:ln w="57150">
            <a:noFill/>
          </a:ln>
        </p:spPr>
        <p:txBody>
          <a:bodyPr anchor="ctr">
            <a:normAutofit/>
          </a:bodyPr>
          <a:lstStyle/>
          <a:p>
            <a:pPr algn="r"/>
            <a:endParaRPr lang="en-IE" sz="2000">
              <a:solidFill>
                <a:schemeClr val="tx2"/>
              </a:solidFill>
            </a:endParaRPr>
          </a:p>
        </p:txBody>
      </p:sp>
      <p:sp>
        <p:nvSpPr>
          <p:cNvPr id="11" name="Content Placeholder 2">
            <a:extLst>
              <a:ext uri="{FF2B5EF4-FFF2-40B4-BE49-F238E27FC236}">
                <a16:creationId xmlns:a16="http://schemas.microsoft.com/office/drawing/2014/main" id="{3D4FB7C5-943C-4093-8950-D4DEC9B2D8E8}"/>
              </a:ext>
            </a:extLst>
          </p:cNvPr>
          <p:cNvSpPr txBox="1">
            <a:spLocks/>
          </p:cNvSpPr>
          <p:nvPr/>
        </p:nvSpPr>
        <p:spPr>
          <a:xfrm>
            <a:off x="1048601" y="1215905"/>
            <a:ext cx="10372104" cy="5373891"/>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342900" lvl="0" indent="-342900" algn="l">
              <a:lnSpc>
                <a:spcPct val="107000"/>
              </a:lnSpc>
              <a:buFont typeface="Wingdings" panose="05000000000000000000" pitchFamily="2" charset="2"/>
              <a:buChar char="ü"/>
            </a:pPr>
            <a:r>
              <a:rPr lang="en-IE" sz="2800">
                <a:ea typeface="Calibri"/>
                <a:cs typeface="Aharoni"/>
              </a:rPr>
              <a:t>Analysis of 4 orchestral works.</a:t>
            </a:r>
          </a:p>
          <a:p>
            <a:pPr marL="800100" lvl="1" indent="-342900" algn="l">
              <a:lnSpc>
                <a:spcPct val="107000"/>
              </a:lnSpc>
              <a:buFont typeface="Wingdings" panose="05000000000000000000" pitchFamily="2" charset="2"/>
              <a:buChar char="ü"/>
            </a:pPr>
            <a:r>
              <a:rPr lang="en-GB" sz="2800">
                <a:ea typeface="Calibri"/>
                <a:cs typeface="Aharoni"/>
              </a:rPr>
              <a:t>Beatles</a:t>
            </a:r>
            <a:endParaRPr lang="en-GB" sz="2800">
              <a:ea typeface="Calibri" panose="020F0502020204030204" pitchFamily="34" charset="0"/>
              <a:cs typeface="Aharoni" panose="02010803020104030203" pitchFamily="2" charset="-79"/>
            </a:endParaRPr>
          </a:p>
          <a:p>
            <a:pPr marL="800100" lvl="1" indent="-342900" algn="l">
              <a:lnSpc>
                <a:spcPct val="107000"/>
              </a:lnSpc>
              <a:buClr>
                <a:srgbClr val="262626"/>
              </a:buClr>
              <a:buFont typeface="Wingdings" panose="05000000000000000000" pitchFamily="2" charset="2"/>
              <a:buChar char="ü"/>
            </a:pPr>
            <a:r>
              <a:rPr lang="en-GB" sz="2800">
                <a:ea typeface="Calibri"/>
                <a:cs typeface="Aharoni"/>
              </a:rPr>
              <a:t>Mozart</a:t>
            </a:r>
          </a:p>
          <a:p>
            <a:pPr marL="800100" lvl="1" indent="-342900" algn="l">
              <a:lnSpc>
                <a:spcPct val="107000"/>
              </a:lnSpc>
              <a:buFont typeface="Wingdings" panose="05000000000000000000" pitchFamily="2" charset="2"/>
              <a:buChar char="ü"/>
            </a:pPr>
            <a:r>
              <a:rPr lang="en-GB" sz="2800">
                <a:ea typeface="Calibri"/>
                <a:cs typeface="Aharoni"/>
              </a:rPr>
              <a:t>Berlioz</a:t>
            </a:r>
            <a:endParaRPr lang="en-GB" sz="2800">
              <a:ea typeface="Calibri" panose="020F0502020204030204" pitchFamily="34" charset="0"/>
              <a:cs typeface="Aharoni" panose="02010803020104030203" pitchFamily="2" charset="-79"/>
            </a:endParaRPr>
          </a:p>
          <a:p>
            <a:pPr marL="800100" lvl="1" indent="-342900" algn="l">
              <a:lnSpc>
                <a:spcPct val="107000"/>
              </a:lnSpc>
              <a:buFont typeface="Wingdings" panose="05000000000000000000" pitchFamily="2" charset="2"/>
              <a:buChar char="ü"/>
            </a:pPr>
            <a:r>
              <a:rPr lang="en-GB" sz="2800">
                <a:ea typeface="Calibri"/>
                <a:cs typeface="Aharoni"/>
              </a:rPr>
              <a:t>Deane</a:t>
            </a:r>
            <a:endParaRPr lang="en-GB" sz="2800">
              <a:ea typeface="Calibri" panose="020F0502020204030204" pitchFamily="34" charset="0"/>
              <a:cs typeface="Aharoni" panose="02010803020104030203" pitchFamily="2" charset="-79"/>
            </a:endParaRPr>
          </a:p>
          <a:p>
            <a:pPr marL="800100" lvl="1" indent="-342900" algn="l">
              <a:lnSpc>
                <a:spcPct val="107000"/>
              </a:lnSpc>
              <a:buFont typeface="Wingdings" panose="05000000000000000000" pitchFamily="2" charset="2"/>
              <a:buChar char="ü"/>
            </a:pPr>
            <a:endParaRPr lang="en-GB" sz="2800">
              <a:ea typeface="Calibri" panose="020F0502020204030204" pitchFamily="34" charset="0"/>
              <a:cs typeface="Aharoni" panose="02010803020104030203" pitchFamily="2" charset="-79"/>
            </a:endParaRPr>
          </a:p>
          <a:p>
            <a:pPr marL="342900" lvl="0" indent="-342900" algn="l">
              <a:lnSpc>
                <a:spcPct val="107000"/>
              </a:lnSpc>
              <a:buFont typeface="Wingdings" panose="05000000000000000000" pitchFamily="2" charset="2"/>
              <a:buChar char="ü"/>
            </a:pPr>
            <a:r>
              <a:rPr lang="en-IE" sz="2800">
                <a:ea typeface="Calibri"/>
                <a:cs typeface="Aharoni"/>
              </a:rPr>
              <a:t>Irish Traditional Music listening &amp; essay question</a:t>
            </a:r>
          </a:p>
          <a:p>
            <a:pPr marL="342900" lvl="0" indent="-342900" algn="l">
              <a:lnSpc>
                <a:spcPct val="107000"/>
              </a:lnSpc>
              <a:buFont typeface="Wingdings" panose="05000000000000000000" pitchFamily="2" charset="2"/>
              <a:buChar char="ü"/>
            </a:pPr>
            <a:r>
              <a:rPr lang="en-IE" sz="2800">
                <a:ea typeface="Calibri"/>
                <a:cs typeface="Aharoni"/>
              </a:rPr>
              <a:t>Aural Studies</a:t>
            </a:r>
          </a:p>
          <a:p>
            <a:pPr marL="342900" indent="-342900" algn="l">
              <a:lnSpc>
                <a:spcPct val="107000"/>
              </a:lnSpc>
              <a:buFont typeface="Wingdings" panose="05000000000000000000" pitchFamily="2" charset="2"/>
              <a:buChar char="ü"/>
            </a:pPr>
            <a:r>
              <a:rPr lang="en-IE" sz="2800">
                <a:ea typeface="Calibri"/>
                <a:cs typeface="Aharoni"/>
              </a:rPr>
              <a:t>Melody writing </a:t>
            </a:r>
            <a:endParaRPr lang="en-IE" sz="2800">
              <a:ea typeface="Calibri" panose="020F0502020204030204" pitchFamily="34" charset="0"/>
              <a:cs typeface="Aharoni" panose="02010803020104030203" pitchFamily="2" charset="-79"/>
            </a:endParaRPr>
          </a:p>
          <a:p>
            <a:pPr marL="342900" lvl="0" indent="-342900" algn="l">
              <a:lnSpc>
                <a:spcPct val="107000"/>
              </a:lnSpc>
              <a:buFont typeface="Wingdings" panose="05000000000000000000" pitchFamily="2" charset="2"/>
              <a:buChar char="ü"/>
            </a:pPr>
            <a:r>
              <a:rPr lang="en-IE" sz="2800">
                <a:ea typeface="Calibri"/>
                <a:cs typeface="Aharoni"/>
              </a:rPr>
              <a:t>Backing Chords</a:t>
            </a:r>
            <a:endParaRPr lang="en-IE" sz="2000">
              <a:solidFill>
                <a:srgbClr val="000000"/>
              </a:solidFill>
              <a:ea typeface="Calibri"/>
              <a:cs typeface="Aharoni"/>
            </a:endParaRPr>
          </a:p>
          <a:p>
            <a:pPr algn="l">
              <a:buFont typeface="Wingdings" panose="05000000000000000000" pitchFamily="2" charset="2"/>
              <a:buChar char="Ø"/>
            </a:pPr>
            <a:endParaRPr lang="en-IE" sz="2000"/>
          </a:p>
        </p:txBody>
      </p:sp>
      <p:sp>
        <p:nvSpPr>
          <p:cNvPr id="13" name="Rectangle 12">
            <a:extLst>
              <a:ext uri="{FF2B5EF4-FFF2-40B4-BE49-F238E27FC236}">
                <a16:creationId xmlns:a16="http://schemas.microsoft.com/office/drawing/2014/main" id="{46984FB2-0305-4AD9-B365-7DA6E85F4416}"/>
              </a:ext>
            </a:extLst>
          </p:cNvPr>
          <p:cNvSpPr/>
          <p:nvPr/>
        </p:nvSpPr>
        <p:spPr>
          <a:xfrm>
            <a:off x="5400612" y="716922"/>
            <a:ext cx="8752346" cy="530273"/>
          </a:xfrm>
          <a:prstGeom prst="rect">
            <a:avLst/>
          </a:prstGeom>
        </p:spPr>
        <p:txBody>
          <a:bodyPr wrap="square">
            <a:spAutoFit/>
          </a:bodyPr>
          <a:lstStyle/>
          <a:p>
            <a:pPr>
              <a:lnSpc>
                <a:spcPct val="107000"/>
              </a:lnSpc>
              <a:spcAft>
                <a:spcPts val="800"/>
              </a:spcAft>
            </a:pPr>
            <a:r>
              <a:rPr lang="en-IE" sz="2800">
                <a:solidFill>
                  <a:srgbClr val="56204E"/>
                </a:solidFill>
                <a:effectLst/>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671106"/>
      </p:ext>
    </p:extLst>
  </p:cSld>
  <p:clrMapOvr>
    <a:masterClrMapping/>
  </p:clrMapOvr>
  <mc:AlternateContent xmlns:mc="http://schemas.openxmlformats.org/markup-compatibility/2006">
    <mc:Choice xmlns:p14="http://schemas.microsoft.com/office/powerpoint/2010/main" Requires="p14">
      <p:transition spd="slow" p14:dur="2000" advTm="59371"/>
    </mc:Choice>
    <mc:Fallback>
      <p:transition spd="slow" advTm="59371"/>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94B2-D347-4CC6-AF5F-ABEF9707DD49}"/>
              </a:ext>
            </a:extLst>
          </p:cNvPr>
          <p:cNvSpPr>
            <a:spLocks noGrp="1"/>
          </p:cNvSpPr>
          <p:nvPr>
            <p:ph type="title"/>
          </p:nvPr>
        </p:nvSpPr>
        <p:spPr>
          <a:xfrm>
            <a:off x="677334" y="437882"/>
            <a:ext cx="8596668" cy="592428"/>
          </a:xfrm>
        </p:spPr>
        <p:txBody>
          <a:bodyPr>
            <a:normAutofit fontScale="90000"/>
          </a:bodyPr>
          <a:lstStyle/>
          <a:p>
            <a:pPr algn="ctr"/>
            <a:r>
              <a:rPr lang="en-IE">
                <a:latin typeface="Copperplate Gothic Light" panose="020E0507020206020404" pitchFamily="34" charset="0"/>
              </a:rPr>
              <a:t>PHYSICS</a:t>
            </a:r>
          </a:p>
        </p:txBody>
      </p:sp>
      <p:sp>
        <p:nvSpPr>
          <p:cNvPr id="3" name="Content Placeholder 2">
            <a:extLst>
              <a:ext uri="{FF2B5EF4-FFF2-40B4-BE49-F238E27FC236}">
                <a16:creationId xmlns:a16="http://schemas.microsoft.com/office/drawing/2014/main" id="{EB315406-F6A5-4025-B672-5B8AC2CC2957}"/>
              </a:ext>
            </a:extLst>
          </p:cNvPr>
          <p:cNvSpPr>
            <a:spLocks noGrp="1"/>
          </p:cNvSpPr>
          <p:nvPr>
            <p:ph idx="1"/>
          </p:nvPr>
        </p:nvSpPr>
        <p:spPr>
          <a:xfrm>
            <a:off x="677333" y="1030310"/>
            <a:ext cx="9071973" cy="5827690"/>
          </a:xfrm>
        </p:spPr>
        <p:txBody>
          <a:bodyPr>
            <a:normAutofit fontScale="62500" lnSpcReduction="20000"/>
          </a:bodyPr>
          <a:lstStyle/>
          <a:p>
            <a:pPr>
              <a:lnSpc>
                <a:spcPct val="107000"/>
              </a:lnSpc>
              <a:spcAft>
                <a:spcPts val="800"/>
              </a:spcAft>
            </a:pPr>
            <a:r>
              <a:rPr lang="en-IE" sz="31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3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2200">
                <a:latin typeface="Garamond" panose="02020404030301010803" pitchFamily="18" charset="0"/>
                <a:ea typeface="Times New Roman" panose="02020603050405020304" pitchFamily="18" charset="0"/>
                <a:cs typeface="Times New Roman" panose="02020603050405020304" pitchFamily="18" charset="0"/>
              </a:rPr>
              <a:t>The Physics course involves a lot of theory which is tested in the written examination. Students are expected to be able to use various formulae with respect to SI units and significant figures and have a good understanding of the role of physics in modern society and technology. </a:t>
            </a:r>
            <a:r>
              <a:rPr lang="en-IE" sz="2200">
                <a:latin typeface="Garamond" panose="02020404030301010803" pitchFamily="18" charset="0"/>
                <a:ea typeface="Calibri" panose="020F0502020204030204" pitchFamily="34" charset="0"/>
                <a:cs typeface="Arial" panose="020B0604020202020204" pitchFamily="34" charset="0"/>
              </a:rPr>
              <a:t>The course also consists of 24 core mandatory experiments complementing each section in an aim to develop students’ technical skills and enhance understanding and reinforce key concepts.</a:t>
            </a:r>
            <a:endParaRPr lang="en-IE" sz="2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2200">
                <a:latin typeface="Garamond" panose="02020404030301010803" pitchFamily="18" charset="0"/>
                <a:ea typeface="Times New Roman" panose="02020603050405020304" pitchFamily="18" charset="0"/>
                <a:cs typeface="Times New Roman" panose="02020603050405020304" pitchFamily="18" charset="0"/>
              </a:rPr>
              <a:t>The study of Physics for Leaving Certificate is broken down into eight sections or topic areas: </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1800"/>
              </a:spcAft>
            </a:pPr>
            <a:r>
              <a:rPr lang="en-IE" sz="1900">
                <a:latin typeface="Garamond" panose="02020404030301010803" pitchFamily="18" charset="0"/>
                <a:ea typeface="Times New Roman" panose="02020603050405020304" pitchFamily="18" charset="0"/>
                <a:cs typeface="Times New Roman" panose="02020603050405020304" pitchFamily="18" charset="0"/>
              </a:rPr>
              <a:t>(a) Six compulsory sections (b) Two option sections (Higher paper only, one to be done)</a:t>
            </a:r>
            <a:endParaRPr lang="en-IE" sz="19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2200">
                <a:latin typeface="Garamond" panose="02020404030301010803" pitchFamily="18" charset="0"/>
                <a:ea typeface="Times New Roman" panose="02020603050405020304" pitchFamily="18" charset="0"/>
                <a:cs typeface="Times New Roman" panose="02020603050405020304" pitchFamily="18" charset="0"/>
              </a:rPr>
              <a:t>Compulsory sections</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Optics / Waves:</a:t>
            </a:r>
            <a:r>
              <a:rPr lang="en-IE" sz="1900">
                <a:latin typeface="Garamond" panose="02020404030301010803" pitchFamily="18" charset="0"/>
                <a:ea typeface="Times New Roman" panose="02020603050405020304" pitchFamily="18" charset="0"/>
                <a:cs typeface="Times New Roman" panose="02020603050405020304" pitchFamily="18" charset="0"/>
              </a:rPr>
              <a:t> the study of light and sound and real-life applications of the theory.</a:t>
            </a:r>
            <a:endParaRPr lang="en-IE" sz="19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Mechanics</a:t>
            </a:r>
            <a:r>
              <a:rPr lang="en-IE" sz="1900">
                <a:latin typeface="Garamond" panose="02020404030301010803" pitchFamily="18" charset="0"/>
                <a:ea typeface="Times New Roman" panose="02020603050405020304" pitchFamily="18" charset="0"/>
                <a:cs typeface="Times New Roman" panose="02020603050405020304" pitchFamily="18" charset="0"/>
              </a:rPr>
              <a:t>: time, space, distance, speed and acceleration.</a:t>
            </a:r>
            <a:endParaRPr lang="en-IE" sz="19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Heat:</a:t>
            </a:r>
            <a:r>
              <a:rPr lang="en-IE" sz="1900">
                <a:latin typeface="Garamond" panose="02020404030301010803" pitchFamily="18" charset="0"/>
                <a:ea typeface="Times New Roman" panose="02020603050405020304" pitchFamily="18" charset="0"/>
                <a:cs typeface="Times New Roman" panose="02020603050405020304" pitchFamily="18" charset="0"/>
              </a:rPr>
              <a:t> changes of state, energy conversions and mathematical problems.</a:t>
            </a:r>
            <a:endParaRPr lang="en-IE" sz="19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Electricity:</a:t>
            </a:r>
            <a:r>
              <a:rPr lang="en-IE" sz="1900">
                <a:latin typeface="Garamond" panose="02020404030301010803" pitchFamily="18" charset="0"/>
                <a:ea typeface="Times New Roman" panose="02020603050405020304" pitchFamily="18" charset="0"/>
                <a:cs typeface="Times New Roman" panose="02020603050405020304" pitchFamily="18" charset="0"/>
              </a:rPr>
              <a:t> develops on from simple circuits to more detailed concepts.</a:t>
            </a:r>
            <a:endParaRPr lang="en-IE" sz="19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Electricity and Magnetism:</a:t>
            </a:r>
            <a:r>
              <a:rPr lang="en-IE" sz="1900">
                <a:latin typeface="Garamond" panose="02020404030301010803" pitchFamily="18" charset="0"/>
                <a:ea typeface="Times New Roman" panose="02020603050405020304" pitchFamily="18" charset="0"/>
                <a:cs typeface="Times New Roman" panose="02020603050405020304" pitchFamily="18" charset="0"/>
              </a:rPr>
              <a:t> gravity, relationship between electricity and magnetism, study of how a motor works, ac. and dc. circuits and phenomena with real world applications.</a:t>
            </a:r>
            <a:endParaRPr lang="en-IE" sz="19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SzPts val="1000"/>
              <a:buFont typeface="Symbol" panose="05050102010706020507" pitchFamily="18" charset="2"/>
              <a:buChar char=""/>
              <a:tabLst>
                <a:tab pos="457200" algn="l"/>
              </a:tabLst>
            </a:pPr>
            <a:r>
              <a:rPr lang="en-IE" sz="1900" b="1">
                <a:latin typeface="Garamond" panose="02020404030301010803" pitchFamily="18" charset="0"/>
                <a:ea typeface="Times New Roman" panose="02020603050405020304" pitchFamily="18" charset="0"/>
                <a:cs typeface="Times New Roman" panose="02020603050405020304" pitchFamily="18" charset="0"/>
              </a:rPr>
              <a:t>Atomic Physics:</a:t>
            </a:r>
            <a:r>
              <a:rPr lang="en-IE" sz="1900">
                <a:latin typeface="Garamond" panose="02020404030301010803" pitchFamily="18" charset="0"/>
                <a:ea typeface="Times New Roman" panose="02020603050405020304" pitchFamily="18" charset="0"/>
                <a:cs typeface="Times New Roman" panose="02020603050405020304" pitchFamily="18" charset="0"/>
              </a:rPr>
              <a:t> cathode rays, x-rays, radioactive decay, fission and fusion, nuclear reactors and real world applications.</a:t>
            </a:r>
            <a:endParaRPr lang="en-IE" sz="19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2200">
                <a:latin typeface="Garamond" panose="02020404030301010803" pitchFamily="18" charset="0"/>
                <a:ea typeface="Times New Roman" panose="02020603050405020304" pitchFamily="18" charset="0"/>
                <a:cs typeface="Times New Roman" panose="02020603050405020304" pitchFamily="18" charset="0"/>
              </a:rPr>
              <a:t>Options: </a:t>
            </a:r>
            <a:r>
              <a:rPr lang="en-IE" sz="2200" b="1">
                <a:latin typeface="Garamond" panose="02020404030301010803" pitchFamily="18" charset="0"/>
                <a:ea typeface="Times New Roman" panose="02020603050405020304" pitchFamily="18" charset="0"/>
                <a:cs typeface="Times New Roman" panose="02020603050405020304" pitchFamily="18" charset="0"/>
              </a:rPr>
              <a:t>Particle Physics </a:t>
            </a:r>
            <a:r>
              <a:rPr lang="en-IE" sz="2200">
                <a:latin typeface="Garamond" panose="02020404030301010803" pitchFamily="18" charset="0"/>
                <a:ea typeface="Times New Roman" panose="02020603050405020304" pitchFamily="18" charset="0"/>
                <a:cs typeface="Times New Roman" panose="02020603050405020304" pitchFamily="18" charset="0"/>
              </a:rPr>
              <a:t>OR </a:t>
            </a:r>
            <a:r>
              <a:rPr lang="en-IE" sz="2200" b="1">
                <a:latin typeface="Garamond" panose="02020404030301010803" pitchFamily="18" charset="0"/>
                <a:ea typeface="Times New Roman" panose="02020603050405020304" pitchFamily="18" charset="0"/>
                <a:cs typeface="Times New Roman" panose="02020603050405020304" pitchFamily="18" charset="0"/>
              </a:rPr>
              <a:t>Applied Electricity</a:t>
            </a:r>
            <a:endParaRPr lang="en-IE" sz="22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822685176"/>
      </p:ext>
    </p:extLst>
  </p:cSld>
  <p:clrMapOvr>
    <a:masterClrMapping/>
  </p:clrMapOvr>
  <mc:AlternateContent xmlns:mc="http://schemas.openxmlformats.org/markup-compatibility/2006">
    <mc:Choice xmlns:p14="http://schemas.microsoft.com/office/powerpoint/2010/main" Requires="p14">
      <p:transition spd="slow" p14:dur="2000" advTm="147852"/>
    </mc:Choice>
    <mc:Fallback>
      <p:transition spd="slow" advTm="147852"/>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9397"/>
            <a:ext cx="8596668" cy="6104586"/>
          </a:xfrm>
        </p:spPr>
        <p:txBody>
          <a:bodyPr>
            <a:normAutofit/>
          </a:bodyPr>
          <a:lstStyle/>
          <a:p>
            <a:pPr>
              <a:lnSpc>
                <a:spcPct val="107000"/>
              </a:lnSpc>
              <a:spcAft>
                <a:spcPts val="800"/>
              </a:spcAft>
            </a:pPr>
            <a:r>
              <a:rPr lang="en-IE">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1500">
                <a:latin typeface="Garamond" panose="02020404030301010803" pitchFamily="18" charset="0"/>
                <a:ea typeface="Times New Roman" panose="02020603050405020304" pitchFamily="18" charset="0"/>
                <a:cs typeface="Times New Roman" panose="02020603050405020304" pitchFamily="18" charset="0"/>
              </a:rPr>
              <a:t>Leaving Certificate Physics is assessed by means of one terminal examination paper at each level. Students are required to keep a record of their practical work over the two years of the course. </a:t>
            </a:r>
            <a:endParaRPr lang="en-IE"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1500">
                <a:latin typeface="Garamond" panose="02020404030301010803" pitchFamily="18" charset="0"/>
                <a:ea typeface="Times New Roman" panose="02020603050405020304" pitchFamily="18" charset="0"/>
                <a:cs typeface="Times New Roman" panose="02020603050405020304" pitchFamily="18" charset="0"/>
              </a:rPr>
              <a:t>The leaving cert exam is three hours in duration. A total of 400 marks are available for the exam.</a:t>
            </a:r>
            <a:endParaRPr lang="en-IE"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1500" b="1">
                <a:latin typeface="Garamond" panose="02020404030301010803" pitchFamily="18" charset="0"/>
                <a:ea typeface="Times New Roman" panose="02020603050405020304" pitchFamily="18" charset="0"/>
                <a:cs typeface="Times New Roman" panose="02020603050405020304" pitchFamily="18" charset="0"/>
              </a:rPr>
              <a:t>Section A:</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800"/>
              </a:spcAft>
              <a:buFont typeface="Symbol" panose="05050102010706020507" pitchFamily="18" charset="2"/>
              <a:buChar char=""/>
            </a:pPr>
            <a:r>
              <a:rPr lang="en-IE" sz="1500">
                <a:latin typeface="Garamond" panose="02020404030301010803" pitchFamily="18" charset="0"/>
                <a:ea typeface="Times New Roman" panose="02020603050405020304" pitchFamily="18" charset="0"/>
                <a:cs typeface="Times New Roman" panose="02020603050405020304" pitchFamily="18" charset="0"/>
              </a:rPr>
              <a:t>Students must answer 3 out of 4 questions; 120 marks: 40 marks per question</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800"/>
              </a:spcAft>
              <a:buFont typeface="Symbol" panose="05050102010706020507" pitchFamily="18" charset="2"/>
              <a:buChar char=""/>
            </a:pPr>
            <a:r>
              <a:rPr lang="en-IE" sz="1500">
                <a:latin typeface="Garamond" panose="02020404030301010803" pitchFamily="18" charset="0"/>
                <a:ea typeface="Times New Roman" panose="02020603050405020304" pitchFamily="18" charset="0"/>
                <a:cs typeface="Times New Roman" panose="02020603050405020304" pitchFamily="18" charset="0"/>
              </a:rPr>
              <a:t>Questions are based on experimental procedures and use of results</a:t>
            </a:r>
            <a:endParaRPr lang="en-IE"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IE" sz="1500" b="1">
                <a:latin typeface="Garamond" panose="02020404030301010803" pitchFamily="18" charset="0"/>
                <a:ea typeface="Times New Roman" panose="02020603050405020304" pitchFamily="18" charset="0"/>
                <a:cs typeface="Times New Roman" panose="02020603050405020304" pitchFamily="18" charset="0"/>
              </a:rPr>
              <a:t>Section B:</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500">
                <a:latin typeface="Garamond" panose="02020404030301010803" pitchFamily="18" charset="0"/>
                <a:ea typeface="Times New Roman" panose="02020603050405020304" pitchFamily="18" charset="0"/>
                <a:cs typeface="Times New Roman" panose="02020603050405020304" pitchFamily="18" charset="0"/>
              </a:rPr>
              <a:t>Students must answer 5 out of 8 questions; 280 marks: 56 marks per question</a:t>
            </a:r>
            <a:endParaRPr lang="en-IE" sz="15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500">
                <a:latin typeface="Garamond" panose="02020404030301010803" pitchFamily="18" charset="0"/>
                <a:ea typeface="Times New Roman" panose="02020603050405020304" pitchFamily="18" charset="0"/>
                <a:cs typeface="Times New Roman" panose="02020603050405020304" pitchFamily="18" charset="0"/>
              </a:rPr>
              <a:t>Questions are broader and theory based</a:t>
            </a:r>
            <a:endParaRPr lang="en-IE" sz="15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1800"/>
              </a:spcAft>
              <a:buNone/>
            </a:pPr>
            <a:endParaRPr lang="en-IE" sz="22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60256553"/>
      </p:ext>
    </p:extLst>
  </p:cSld>
  <p:clrMapOvr>
    <a:masterClrMapping/>
  </p:clrMapOvr>
  <mc:AlternateContent xmlns:mc="http://schemas.openxmlformats.org/markup-compatibility/2006">
    <mc:Choice xmlns:p14="http://schemas.microsoft.com/office/powerpoint/2010/main" Requires="p14">
      <p:transition spd="slow" p14:dur="2000" advTm="26767"/>
    </mc:Choice>
    <mc:Fallback>
      <p:transition spd="slow" advTm="26767"/>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7883"/>
            <a:ext cx="8596668" cy="5603480"/>
          </a:xfrm>
        </p:spPr>
        <p:txBody>
          <a:bodyPr>
            <a:normAutofit lnSpcReduction="10000"/>
          </a:bodyPr>
          <a:lstStyle/>
          <a:p>
            <a:pPr>
              <a:lnSpc>
                <a:spcPct val="107000"/>
              </a:lnSpc>
              <a:spcAft>
                <a:spcPts val="1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400">
                <a:latin typeface="Garamond" panose="02020404030301010803" pitchFamily="18" charset="0"/>
                <a:ea typeface="Times New Roman" panose="02020603050405020304" pitchFamily="18" charset="0"/>
                <a:cs typeface="Times New Roman" panose="02020603050405020304" pitchFamily="18" charset="0"/>
              </a:rPr>
              <a:t>While there is an element of maths in the physics course, honours maths is not a requirement to do honours physics. Students should not avoid physics on the basis of not having honours maths. It is entirely possible to get on well in honours physics without honours maths.</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400">
                <a:latin typeface="Garamond" panose="02020404030301010803" pitchFamily="18" charset="0"/>
                <a:ea typeface="Times New Roman" panose="02020603050405020304" pitchFamily="18" charset="0"/>
                <a:cs typeface="Times New Roman" panose="02020603050405020304" pitchFamily="18" charset="0"/>
              </a:rPr>
              <a:t>Pupils should become capable at drawing and reading graphs and competent in using a calculator through the course.</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400">
                <a:latin typeface="Garamond" panose="02020404030301010803" pitchFamily="18" charset="0"/>
                <a:ea typeface="Times New Roman" panose="02020603050405020304" pitchFamily="18" charset="0"/>
                <a:cs typeface="Times New Roman" panose="02020603050405020304" pitchFamily="18" charset="0"/>
              </a:rPr>
              <a:t>The physics syllabus has strong links with the other science subjects, especially chemistry. There are strands of physics which overlap with woodwork and construction, especially the electricity and heat sections.</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SzPts val="1000"/>
              <a:buFont typeface="Symbol" panose="05050102010706020507" pitchFamily="18" charset="2"/>
              <a:buChar char=""/>
              <a:tabLst>
                <a:tab pos="457200" algn="l"/>
              </a:tabLst>
            </a:pPr>
            <a:r>
              <a:rPr lang="en-IE" sz="1400">
                <a:latin typeface="Garamond" panose="02020404030301010803" pitchFamily="18" charset="0"/>
                <a:ea typeface="Times New Roman" panose="02020603050405020304" pitchFamily="18" charset="0"/>
                <a:cs typeface="Times New Roman" panose="02020603050405020304" pitchFamily="18" charset="0"/>
              </a:rPr>
              <a:t>Pupils who will gain the most from studying physics are those who have an interest in science at Junior Cert level and those who enjoy learning about how things work.</a:t>
            </a:r>
            <a:endParaRPr lang="en-IE" sz="1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Arial" panose="020B0604020202020204" pitchFamily="34" charset="0"/>
              </a:rPr>
              <a:t>Students who are interested in the following careers would be advised to study Physics: Electrician, Optician, Doctor, Dentist, Engineer, Computer Technician, Physics Teacher and Programmer.</a:t>
            </a:r>
            <a:endParaRPr lang="en-IE"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800"/>
              </a:spcAft>
              <a:buFont typeface="Symbol" panose="05050102010706020507" pitchFamily="18" charset="2"/>
              <a:buChar char=""/>
            </a:pPr>
            <a:r>
              <a:rPr lang="en-IE" sz="1400">
                <a:latin typeface="Garamond" panose="02020404030301010803" pitchFamily="18" charset="0"/>
                <a:ea typeface="Times New Roman" panose="02020603050405020304" pitchFamily="18" charset="0"/>
                <a:cs typeface="Times New Roman" panose="02020603050405020304" pitchFamily="18" charset="0"/>
              </a:rPr>
              <a:t>Physics is a useful subject for many courses and career areas and a good foundation for a broad range of scientific and technical careers.  </a:t>
            </a:r>
          </a:p>
          <a:p>
            <a:pPr lvl="0">
              <a:lnSpc>
                <a:spcPct val="107000"/>
              </a:lnSpc>
              <a:spcAft>
                <a:spcPts val="1800"/>
              </a:spcAft>
              <a:buFont typeface="Symbol" panose="05050102010706020507" pitchFamily="18" charset="2"/>
              <a:buChar char=""/>
            </a:pPr>
            <a:r>
              <a:rPr lang="en-IE" sz="1400">
                <a:latin typeface="Garamond" panose="02020404030301010803" pitchFamily="18" charset="0"/>
                <a:ea typeface="Times New Roman" panose="02020603050405020304" pitchFamily="18" charset="0"/>
                <a:cs typeface="Times New Roman" panose="02020603050405020304" pitchFamily="18" charset="0"/>
              </a:rPr>
              <a:t>Many careers benefit from the logical and numeracy skills developed in the study of physics. Many technical courses involve components of physics.</a:t>
            </a:r>
            <a:endParaRPr lang="en-IE" sz="1400"/>
          </a:p>
        </p:txBody>
      </p:sp>
    </p:spTree>
    <p:extLst>
      <p:ext uri="{BB962C8B-B14F-4D97-AF65-F5344CB8AC3E}">
        <p14:creationId xmlns:p14="http://schemas.microsoft.com/office/powerpoint/2010/main" val="3724160591"/>
      </p:ext>
    </p:extLst>
  </p:cSld>
  <p:clrMapOvr>
    <a:masterClrMapping/>
  </p:clrMapOvr>
  <mc:AlternateContent xmlns:mc="http://schemas.openxmlformats.org/markup-compatibility/2006">
    <mc:Choice xmlns:p14="http://schemas.microsoft.com/office/powerpoint/2010/main" Requires="p14">
      <p:transition spd="slow" p14:dur="2000" advTm="116968"/>
    </mc:Choice>
    <mc:Fallback>
      <p:transition spd="slow" advTm="116968"/>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13BC-AF32-2F87-AAF6-4F60B12B5D70}"/>
              </a:ext>
            </a:extLst>
          </p:cNvPr>
          <p:cNvSpPr>
            <a:spLocks noGrp="1"/>
          </p:cNvSpPr>
          <p:nvPr>
            <p:ph type="title"/>
          </p:nvPr>
        </p:nvSpPr>
        <p:spPr>
          <a:xfrm>
            <a:off x="677334" y="193964"/>
            <a:ext cx="8596668" cy="858982"/>
          </a:xfrm>
        </p:spPr>
        <p:txBody>
          <a:bodyPr>
            <a:normAutofit/>
          </a:bodyPr>
          <a:lstStyle/>
          <a:p>
            <a:pPr algn="ctr"/>
            <a:r>
              <a:rPr lang="en-GB" sz="3200">
                <a:latin typeface="Copperplate Gothic Light" panose="020E0507020206020404" pitchFamily="34" charset="0"/>
              </a:rPr>
              <a:t>Politics and Society</a:t>
            </a:r>
          </a:p>
        </p:txBody>
      </p:sp>
      <p:sp>
        <p:nvSpPr>
          <p:cNvPr id="3" name="Content Placeholder 2">
            <a:extLst>
              <a:ext uri="{FF2B5EF4-FFF2-40B4-BE49-F238E27FC236}">
                <a16:creationId xmlns:a16="http://schemas.microsoft.com/office/drawing/2014/main" id="{BCE18D85-581A-4B50-3D70-E7660E6AEE0F}"/>
              </a:ext>
            </a:extLst>
          </p:cNvPr>
          <p:cNvSpPr>
            <a:spLocks noGrp="1"/>
          </p:cNvSpPr>
          <p:nvPr>
            <p:ph idx="1"/>
          </p:nvPr>
        </p:nvSpPr>
        <p:spPr>
          <a:xfrm>
            <a:off x="677334" y="895546"/>
            <a:ext cx="8596668" cy="4524866"/>
          </a:xfrm>
        </p:spPr>
        <p:txBody>
          <a:bodyPr vert="horz" lIns="91440" tIns="45720" rIns="91440" bIns="45720" rtlCol="0" anchor="t">
            <a:normAutofit/>
          </a:bodyPr>
          <a:lstStyle/>
          <a:p>
            <a:r>
              <a:rPr lang="en-GB" sz="1900">
                <a:latin typeface="Copperplate Gothic Light" panose="020E0507020206020404" pitchFamily="34" charset="0"/>
                <a:ea typeface="+mn-lt"/>
                <a:cs typeface="+mn-lt"/>
              </a:rPr>
              <a:t>Subject Content: </a:t>
            </a:r>
            <a:endParaRPr lang="en-US" sz="1900">
              <a:latin typeface="Copperplate Gothic Light" panose="020E0507020206020404" pitchFamily="34" charset="0"/>
              <a:ea typeface="+mn-lt"/>
              <a:cs typeface="+mn-lt"/>
            </a:endParaRPr>
          </a:p>
          <a:p>
            <a:pPr lvl="1">
              <a:buFont typeface="Arial,Sans-Serif" charset="2"/>
              <a:buChar char="•"/>
            </a:pPr>
            <a:r>
              <a:rPr lang="en-GB" sz="1400">
                <a:latin typeface="Garamond" panose="02020404030301010803" pitchFamily="18" charset="0"/>
                <a:ea typeface="+mn-lt"/>
                <a:cs typeface="+mn-lt"/>
              </a:rPr>
              <a:t>All students study four key units: </a:t>
            </a:r>
            <a:endParaRPr lang="en-US" sz="1400">
              <a:latin typeface="Garamond" panose="02020404030301010803" pitchFamily="18" charset="0"/>
              <a:ea typeface="+mn-lt"/>
              <a:cs typeface="+mn-lt"/>
            </a:endParaRPr>
          </a:p>
          <a:p>
            <a:pPr marL="1257300" lvl="2" indent="-342900">
              <a:buAutoNum type="arabicPeriod"/>
            </a:pPr>
            <a:r>
              <a:rPr lang="en-GB" sz="1200" b="1">
                <a:latin typeface="Garamond" panose="02020404030301010803" pitchFamily="18" charset="0"/>
                <a:ea typeface="+mn-lt"/>
                <a:cs typeface="+mn-lt"/>
              </a:rPr>
              <a:t>Power and Decision Making </a:t>
            </a:r>
            <a:endParaRPr lang="en-US" sz="1200">
              <a:latin typeface="Garamond" panose="02020404030301010803" pitchFamily="18" charset="0"/>
              <a:ea typeface="+mn-lt"/>
              <a:cs typeface="+mn-lt"/>
            </a:endParaRPr>
          </a:p>
          <a:p>
            <a:pPr lvl="3"/>
            <a:r>
              <a:rPr lang="en-GB">
                <a:latin typeface="Garamond" panose="02020404030301010803" pitchFamily="18" charset="0"/>
                <a:ea typeface="+mn-lt"/>
                <a:cs typeface="+mn-lt"/>
              </a:rPr>
              <a:t>In school </a:t>
            </a:r>
            <a:endParaRPr lang="en-US">
              <a:latin typeface="Garamond" panose="02020404030301010803" pitchFamily="18" charset="0"/>
              <a:ea typeface="+mn-lt"/>
              <a:cs typeface="+mn-lt"/>
            </a:endParaRPr>
          </a:p>
          <a:p>
            <a:pPr lvl="3"/>
            <a:r>
              <a:rPr lang="en-GB">
                <a:latin typeface="Garamond" panose="02020404030301010803" pitchFamily="18" charset="0"/>
                <a:ea typeface="+mn-lt"/>
                <a:cs typeface="+mn-lt"/>
              </a:rPr>
              <a:t>At a national and European  level</a:t>
            </a:r>
            <a:endParaRPr lang="en-US">
              <a:latin typeface="Garamond" panose="02020404030301010803" pitchFamily="18" charset="0"/>
              <a:ea typeface="+mn-lt"/>
              <a:cs typeface="+mn-lt"/>
            </a:endParaRPr>
          </a:p>
          <a:p>
            <a:pPr marL="1257300" lvl="2" indent="-342900">
              <a:buAutoNum type="arabicPeriod"/>
            </a:pPr>
            <a:r>
              <a:rPr lang="en-GB" sz="1200" b="1">
                <a:latin typeface="Garamond" panose="02020404030301010803" pitchFamily="18" charset="0"/>
                <a:ea typeface="+mn-lt"/>
                <a:cs typeface="+mn-lt"/>
              </a:rPr>
              <a:t>Active Citizenship </a:t>
            </a:r>
            <a:endParaRPr lang="en-US" sz="1200">
              <a:latin typeface="Garamond" panose="02020404030301010803" pitchFamily="18" charset="0"/>
              <a:ea typeface="+mn-lt"/>
              <a:cs typeface="+mn-lt"/>
            </a:endParaRPr>
          </a:p>
          <a:p>
            <a:pPr lvl="3"/>
            <a:r>
              <a:rPr lang="en-GB">
                <a:latin typeface="Garamond" panose="02020404030301010803" pitchFamily="18" charset="0"/>
                <a:ea typeface="+mn-lt"/>
                <a:cs typeface="+mn-lt"/>
              </a:rPr>
              <a:t>Communities, and Rights and Responsibilities </a:t>
            </a:r>
            <a:endParaRPr lang="en-US">
              <a:latin typeface="Garamond" panose="02020404030301010803" pitchFamily="18" charset="0"/>
              <a:ea typeface="+mn-lt"/>
              <a:cs typeface="+mn-lt"/>
            </a:endParaRPr>
          </a:p>
          <a:p>
            <a:pPr marL="1257300" lvl="2" indent="-342900">
              <a:buAutoNum type="arabicPeriod"/>
            </a:pPr>
            <a:r>
              <a:rPr lang="en-GB" sz="1200" b="1">
                <a:latin typeface="Garamond" panose="02020404030301010803" pitchFamily="18" charset="0"/>
                <a:ea typeface="+mn-lt"/>
                <a:cs typeface="+mn-lt"/>
              </a:rPr>
              <a:t>Human Rights and Responsibilities </a:t>
            </a:r>
            <a:endParaRPr lang="en-US" sz="1200">
              <a:latin typeface="Garamond" panose="02020404030301010803" pitchFamily="18" charset="0"/>
              <a:ea typeface="+mn-lt"/>
              <a:cs typeface="+mn-lt"/>
            </a:endParaRPr>
          </a:p>
          <a:p>
            <a:pPr lvl="3"/>
            <a:r>
              <a:rPr lang="en-GB">
                <a:latin typeface="Garamond" panose="02020404030301010803" pitchFamily="18" charset="0"/>
                <a:ea typeface="+mn-lt"/>
                <a:cs typeface="+mn-lt"/>
              </a:rPr>
              <a:t>In Ireland </a:t>
            </a:r>
            <a:endParaRPr lang="en-US">
              <a:latin typeface="Garamond" panose="02020404030301010803" pitchFamily="18" charset="0"/>
              <a:ea typeface="+mn-lt"/>
              <a:cs typeface="+mn-lt"/>
            </a:endParaRPr>
          </a:p>
          <a:p>
            <a:pPr lvl="3"/>
            <a:r>
              <a:rPr lang="en-GB">
                <a:latin typeface="Garamond" panose="02020404030301010803" pitchFamily="18" charset="0"/>
                <a:ea typeface="+mn-lt"/>
                <a:cs typeface="+mn-lt"/>
              </a:rPr>
              <a:t>Around the world </a:t>
            </a:r>
            <a:endParaRPr lang="en-US">
              <a:latin typeface="Garamond" panose="02020404030301010803" pitchFamily="18" charset="0"/>
              <a:ea typeface="+mn-lt"/>
              <a:cs typeface="+mn-lt"/>
            </a:endParaRPr>
          </a:p>
          <a:p>
            <a:pPr marL="1257300" lvl="2" indent="-342900">
              <a:buAutoNum type="arabicPeriod"/>
            </a:pPr>
            <a:r>
              <a:rPr lang="en-GB" sz="1200" b="1">
                <a:latin typeface="Garamond" panose="02020404030301010803" pitchFamily="18" charset="0"/>
                <a:ea typeface="+mn-lt"/>
                <a:cs typeface="+mn-lt"/>
              </a:rPr>
              <a:t>Globalisation and localisation </a:t>
            </a:r>
            <a:endParaRPr lang="en-US" sz="1200">
              <a:latin typeface="Garamond" panose="02020404030301010803" pitchFamily="18" charset="0"/>
              <a:ea typeface="+mn-lt"/>
              <a:cs typeface="+mn-lt"/>
            </a:endParaRPr>
          </a:p>
          <a:p>
            <a:pPr lvl="3"/>
            <a:r>
              <a:rPr lang="en-GB">
                <a:latin typeface="Garamond" panose="02020404030301010803" pitchFamily="18" charset="0"/>
                <a:ea typeface="+mn-lt"/>
                <a:cs typeface="+mn-lt"/>
              </a:rPr>
              <a:t>Identity and Sustainable Development </a:t>
            </a:r>
            <a:endParaRPr lang="en-GB" sz="1400">
              <a:latin typeface="Garamond" panose="02020404030301010803" pitchFamily="18" charset="0"/>
              <a:ea typeface="+mn-lt"/>
              <a:cs typeface="+mn-lt"/>
            </a:endParaRPr>
          </a:p>
        </p:txBody>
      </p:sp>
    </p:spTree>
    <p:extLst>
      <p:ext uri="{BB962C8B-B14F-4D97-AF65-F5344CB8AC3E}">
        <p14:creationId xmlns:p14="http://schemas.microsoft.com/office/powerpoint/2010/main" val="3296171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6265-71EA-9A68-37DA-5D9FE79797BE}"/>
              </a:ext>
            </a:extLst>
          </p:cNvPr>
          <p:cNvSpPr>
            <a:spLocks noGrp="1"/>
          </p:cNvSpPr>
          <p:nvPr>
            <p:ph type="title"/>
          </p:nvPr>
        </p:nvSpPr>
        <p:spPr>
          <a:xfrm>
            <a:off x="691188" y="70812"/>
            <a:ext cx="8536632" cy="597285"/>
          </a:xfrm>
        </p:spPr>
        <p:txBody>
          <a:bodyPr>
            <a:normAutofit fontScale="90000"/>
          </a:bodyPr>
          <a:lstStyle/>
          <a:p>
            <a:pPr algn="ctr"/>
            <a:r>
              <a:rPr lang="en-GB">
                <a:latin typeface="Copperplate Gothic Light" panose="020E0507020206020404" pitchFamily="34" charset="0"/>
              </a:rPr>
              <a:t>Politics and Society </a:t>
            </a:r>
          </a:p>
        </p:txBody>
      </p:sp>
      <p:sp>
        <p:nvSpPr>
          <p:cNvPr id="3" name="Content Placeholder 2">
            <a:extLst>
              <a:ext uri="{FF2B5EF4-FFF2-40B4-BE49-F238E27FC236}">
                <a16:creationId xmlns:a16="http://schemas.microsoft.com/office/drawing/2014/main" id="{CA16804F-74DA-E102-7BE0-7C29A4A7FF79}"/>
              </a:ext>
            </a:extLst>
          </p:cNvPr>
          <p:cNvSpPr>
            <a:spLocks noGrp="1"/>
          </p:cNvSpPr>
          <p:nvPr>
            <p:ph idx="1"/>
          </p:nvPr>
        </p:nvSpPr>
        <p:spPr>
          <a:xfrm>
            <a:off x="631152" y="713560"/>
            <a:ext cx="8596668" cy="3255126"/>
          </a:xfrm>
        </p:spPr>
        <p:txBody>
          <a:bodyPr vert="horz" lIns="91440" tIns="45720" rIns="91440" bIns="45720" rtlCol="0" anchor="t">
            <a:normAutofit/>
          </a:bodyPr>
          <a:lstStyle/>
          <a:p>
            <a:pPr>
              <a:lnSpc>
                <a:spcPct val="90000"/>
              </a:lnSpc>
            </a:pPr>
            <a:r>
              <a:rPr lang="en-GB" sz="1900">
                <a:latin typeface="Garamond" panose="02020404030301010803" pitchFamily="18" charset="0"/>
                <a:ea typeface="+mn-lt"/>
                <a:cs typeface="+mn-lt"/>
              </a:rPr>
              <a:t>Exam Structure: </a:t>
            </a:r>
            <a:endParaRPr lang="en-US" sz="1900">
              <a:latin typeface="Garamond" panose="02020404030301010803" pitchFamily="18" charset="0"/>
              <a:ea typeface="+mn-lt"/>
              <a:cs typeface="+mn-lt"/>
            </a:endParaRPr>
          </a:p>
          <a:p>
            <a:pPr>
              <a:lnSpc>
                <a:spcPct val="90000"/>
              </a:lnSpc>
            </a:pPr>
            <a:r>
              <a:rPr lang="en-GB" sz="1400">
                <a:latin typeface="Garamond" panose="02020404030301010803" pitchFamily="18" charset="0"/>
                <a:ea typeface="+mn-lt"/>
                <a:cs typeface="+mn-lt"/>
              </a:rPr>
              <a:t>The Politics and Society course can be studied at higher and ordinary level. </a:t>
            </a:r>
            <a:endParaRPr lang="en-US" sz="1400">
              <a:latin typeface="Garamond" panose="02020404030301010803" pitchFamily="18" charset="0"/>
              <a:ea typeface="+mn-lt"/>
              <a:cs typeface="+mn-lt"/>
            </a:endParaRPr>
          </a:p>
          <a:p>
            <a:pPr>
              <a:lnSpc>
                <a:spcPct val="90000"/>
              </a:lnSpc>
            </a:pPr>
            <a:endParaRPr lang="en-GB" sz="1600">
              <a:latin typeface="Garamond" panose="02020404030301010803" pitchFamily="18" charset="0"/>
              <a:ea typeface="+mn-lt"/>
              <a:cs typeface="+mn-lt"/>
            </a:endParaRPr>
          </a:p>
          <a:p>
            <a:pPr>
              <a:lnSpc>
                <a:spcPct val="90000"/>
              </a:lnSpc>
            </a:pPr>
            <a:r>
              <a:rPr lang="en-GB" sz="1400">
                <a:latin typeface="Garamond" panose="02020404030301010803" pitchFamily="18" charset="0"/>
                <a:ea typeface="+mn-lt"/>
                <a:cs typeface="+mn-lt"/>
              </a:rPr>
              <a:t>The course is assessed in two parts: </a:t>
            </a:r>
            <a:endParaRPr lang="en-US" sz="1400">
              <a:latin typeface="Garamond" panose="02020404030301010803" pitchFamily="18" charset="0"/>
              <a:ea typeface="+mn-lt"/>
              <a:cs typeface="+mn-lt"/>
            </a:endParaRPr>
          </a:p>
          <a:p>
            <a:pPr>
              <a:lnSpc>
                <a:spcPct val="90000"/>
              </a:lnSpc>
              <a:buAutoNum type="arabicPeriod"/>
            </a:pPr>
            <a:r>
              <a:rPr lang="en-GB" sz="1200">
                <a:latin typeface="Garamond" panose="02020404030301010803" pitchFamily="18" charset="0"/>
                <a:ea typeface="+mn-lt"/>
                <a:cs typeface="+mn-lt"/>
              </a:rPr>
              <a:t>A citizenship research project worth 20%. </a:t>
            </a:r>
            <a:endParaRPr lang="en-US" sz="1200">
              <a:latin typeface="Garamond" panose="02020404030301010803" pitchFamily="18" charset="0"/>
              <a:ea typeface="+mn-lt"/>
              <a:cs typeface="+mn-lt"/>
            </a:endParaRPr>
          </a:p>
          <a:p>
            <a:pPr lvl="1">
              <a:lnSpc>
                <a:spcPct val="90000"/>
              </a:lnSpc>
            </a:pPr>
            <a:r>
              <a:rPr lang="en-GB" sz="1200">
                <a:latin typeface="Garamond" panose="02020404030301010803" pitchFamily="18" charset="0"/>
                <a:ea typeface="+mn-lt"/>
                <a:cs typeface="+mn-lt"/>
              </a:rPr>
              <a:t>Students each choose a project title from a list provided by the Department of Education in 5th year. </a:t>
            </a:r>
            <a:endParaRPr lang="en-US" sz="1200">
              <a:latin typeface="Garamond" panose="02020404030301010803" pitchFamily="18" charset="0"/>
              <a:ea typeface="+mn-lt"/>
              <a:cs typeface="+mn-lt"/>
            </a:endParaRPr>
          </a:p>
          <a:p>
            <a:pPr>
              <a:lnSpc>
                <a:spcPct val="90000"/>
              </a:lnSpc>
              <a:buAutoNum type="arabicPeriod"/>
            </a:pPr>
            <a:r>
              <a:rPr lang="en-GB" sz="1200">
                <a:latin typeface="Garamond" panose="02020404030301010803" pitchFamily="18" charset="0"/>
                <a:ea typeface="+mn-lt"/>
                <a:cs typeface="+mn-lt"/>
              </a:rPr>
              <a:t>A written exam worth 80%. The exam consists of: </a:t>
            </a:r>
            <a:endParaRPr lang="en-US" sz="1200">
              <a:latin typeface="Garamond" panose="02020404030301010803" pitchFamily="18" charset="0"/>
              <a:ea typeface="+mn-lt"/>
              <a:cs typeface="+mn-lt"/>
            </a:endParaRPr>
          </a:p>
          <a:p>
            <a:pPr marL="800100" lvl="1">
              <a:lnSpc>
                <a:spcPct val="90000"/>
              </a:lnSpc>
              <a:buAutoNum type="arabicPeriod"/>
            </a:pPr>
            <a:r>
              <a:rPr lang="en-GB" sz="1200">
                <a:latin typeface="Garamond" panose="02020404030301010803" pitchFamily="18" charset="0"/>
                <a:ea typeface="+mn-lt"/>
                <a:cs typeface="+mn-lt"/>
              </a:rPr>
              <a:t>Short answer questions (worth</a:t>
            </a:r>
            <a:endParaRPr lang="en-US" sz="1200">
              <a:latin typeface="Garamond" panose="02020404030301010803" pitchFamily="18" charset="0"/>
              <a:ea typeface="+mn-lt"/>
              <a:cs typeface="+mn-lt"/>
            </a:endParaRPr>
          </a:p>
          <a:p>
            <a:pPr marL="800100" lvl="1">
              <a:lnSpc>
                <a:spcPct val="90000"/>
              </a:lnSpc>
              <a:buAutoNum type="arabicPeriod"/>
            </a:pPr>
            <a:r>
              <a:rPr lang="en-GB" sz="1200">
                <a:latin typeface="Garamond" panose="02020404030301010803" pitchFamily="18" charset="0"/>
                <a:ea typeface="+mn-lt"/>
                <a:cs typeface="+mn-lt"/>
              </a:rPr>
              <a:t>Questions on a data-based case study </a:t>
            </a:r>
            <a:endParaRPr lang="en-US" sz="1200">
              <a:latin typeface="Garamond" panose="02020404030301010803" pitchFamily="18" charset="0"/>
              <a:ea typeface="+mn-lt"/>
              <a:cs typeface="+mn-lt"/>
            </a:endParaRPr>
          </a:p>
          <a:p>
            <a:pPr marL="800100" lvl="1">
              <a:lnSpc>
                <a:spcPct val="90000"/>
              </a:lnSpc>
              <a:buAutoNum type="arabicPeriod"/>
            </a:pPr>
            <a:r>
              <a:rPr lang="en-GB" sz="1200">
                <a:latin typeface="Garamond" panose="02020404030301010803" pitchFamily="18" charset="0"/>
                <a:ea typeface="+mn-lt"/>
                <a:cs typeface="+mn-lt"/>
              </a:rPr>
              <a:t>Discursive essays </a:t>
            </a:r>
            <a:endParaRPr lang="en-GB" sz="1200">
              <a:latin typeface="Garamond" panose="02020404030301010803" pitchFamily="18" charset="0"/>
            </a:endParaRPr>
          </a:p>
        </p:txBody>
      </p:sp>
      <p:pic>
        <p:nvPicPr>
          <p:cNvPr id="4" name="Picture 4" descr="Table&#10;&#10;Description automatically generated">
            <a:extLst>
              <a:ext uri="{FF2B5EF4-FFF2-40B4-BE49-F238E27FC236}">
                <a16:creationId xmlns:a16="http://schemas.microsoft.com/office/drawing/2014/main" id="{D0DE6DB8-E86E-080A-17EF-7ABA337FC309}"/>
              </a:ext>
            </a:extLst>
          </p:cNvPr>
          <p:cNvPicPr>
            <a:picLocks noChangeAspect="1"/>
          </p:cNvPicPr>
          <p:nvPr/>
        </p:nvPicPr>
        <p:blipFill>
          <a:blip r:embed="rId2"/>
          <a:stretch>
            <a:fillRect/>
          </a:stretch>
        </p:blipFill>
        <p:spPr>
          <a:xfrm>
            <a:off x="691188" y="4014149"/>
            <a:ext cx="8192654" cy="2238963"/>
          </a:xfrm>
          <a:prstGeom prst="rect">
            <a:avLst/>
          </a:prstGeom>
        </p:spPr>
      </p:pic>
    </p:spTree>
    <p:extLst>
      <p:ext uri="{BB962C8B-B14F-4D97-AF65-F5344CB8AC3E}">
        <p14:creationId xmlns:p14="http://schemas.microsoft.com/office/powerpoint/2010/main" val="208917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CC0B1-D31A-FC97-20CD-B7FABE1B2E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A8D98-8775-EBBF-5409-A8B76CCA7E12}"/>
              </a:ext>
            </a:extLst>
          </p:cNvPr>
          <p:cNvSpPr>
            <a:spLocks noGrp="1"/>
          </p:cNvSpPr>
          <p:nvPr>
            <p:ph idx="1"/>
          </p:nvPr>
        </p:nvSpPr>
        <p:spPr>
          <a:xfrm>
            <a:off x="677334" y="746975"/>
            <a:ext cx="9104667" cy="5294387"/>
          </a:xfrm>
        </p:spPr>
        <p:txBody>
          <a:bodyPr vert="horz" lIns="91440" tIns="45720" rIns="91440" bIns="45720" rtlCol="0" anchor="t">
            <a:normAutofit/>
          </a:bodyPr>
          <a:lstStyle/>
          <a:p>
            <a:pPr marL="0" indent="0">
              <a:lnSpc>
                <a:spcPct val="107000"/>
              </a:lnSpc>
              <a:spcAft>
                <a:spcPts val="800"/>
              </a:spcAft>
              <a:buNone/>
            </a:pPr>
            <a:r>
              <a:rPr lang="en-IE" sz="2200">
                <a:solidFill>
                  <a:srgbClr val="56204E"/>
                </a:solidFill>
                <a:latin typeface="Copperplate Gothic Light"/>
                <a:ea typeface="Calibri" panose="020F0502020204030204" pitchFamily="34" charset="0"/>
                <a:cs typeface="Times New Roman"/>
              </a:rPr>
              <a:t>Past Question 1</a:t>
            </a:r>
            <a:endParaRPr lang="en-US"/>
          </a:p>
          <a:p>
            <a:pPr marL="0" indent="0">
              <a:lnSpc>
                <a:spcPct val="107000"/>
              </a:lnSpc>
              <a:spcAft>
                <a:spcPts val="800"/>
              </a:spcAft>
              <a:buNone/>
            </a:pPr>
            <a:endParaRPr lang="en-IE" sz="2200">
              <a:solidFill>
                <a:srgbClr val="56204E"/>
              </a:solidFill>
              <a:latin typeface="Copperplate Gothic Light"/>
              <a:ea typeface="Calibri" panose="020F0502020204030204" pitchFamily="34" charset="0"/>
              <a:cs typeface="Times New Roman"/>
            </a:endParaRPr>
          </a:p>
          <a:p>
            <a:pPr marL="0" indent="0">
              <a:lnSpc>
                <a:spcPct val="107000"/>
              </a:lnSpc>
              <a:spcAft>
                <a:spcPts val="800"/>
              </a:spcAft>
              <a:buNone/>
            </a:pPr>
            <a:endParaRPr lang="en-IE" sz="2200">
              <a:solidFill>
                <a:srgbClr val="56204E"/>
              </a:solidFill>
              <a:latin typeface="Copperplate Gothic Light"/>
              <a:ea typeface="Calibri" panose="020F0502020204030204" pitchFamily="34" charset="0"/>
              <a:cs typeface="Times New Roman"/>
            </a:endParaRPr>
          </a:p>
          <a:p>
            <a:pPr marL="0" indent="0">
              <a:lnSpc>
                <a:spcPct val="107000"/>
              </a:lnSpc>
              <a:spcAft>
                <a:spcPts val="800"/>
              </a:spcAft>
              <a:buNone/>
            </a:pPr>
            <a:endParaRPr lang="en-IE" sz="2200">
              <a:solidFill>
                <a:srgbClr val="56204E"/>
              </a:solidFill>
              <a:latin typeface="Copperplate Gothic Light"/>
              <a:ea typeface="Calibri" panose="020F0502020204030204" pitchFamily="34" charset="0"/>
              <a:cs typeface="Times New Roman"/>
            </a:endParaRPr>
          </a:p>
          <a:p>
            <a:pPr marL="0" indent="0">
              <a:lnSpc>
                <a:spcPct val="107000"/>
              </a:lnSpc>
              <a:spcAft>
                <a:spcPts val="800"/>
              </a:spcAft>
              <a:buNone/>
            </a:pPr>
            <a:endParaRPr lang="en-IE" sz="2200">
              <a:solidFill>
                <a:srgbClr val="56204E"/>
              </a:solidFill>
              <a:latin typeface="Copperplate Gothic Light"/>
              <a:cs typeface="Times New Roman"/>
            </a:endParaRPr>
          </a:p>
          <a:p>
            <a:pPr marL="0" indent="0">
              <a:lnSpc>
                <a:spcPct val="107000"/>
              </a:lnSpc>
              <a:spcAft>
                <a:spcPts val="800"/>
              </a:spcAft>
              <a:buNone/>
            </a:pPr>
            <a:r>
              <a:rPr lang="en-IE" sz="2200">
                <a:solidFill>
                  <a:srgbClr val="56204E"/>
                </a:solidFill>
                <a:latin typeface="Copperplate Gothic Light"/>
                <a:cs typeface="Times New Roman"/>
              </a:rPr>
              <a:t>Past Question 2</a:t>
            </a:r>
            <a:endParaRPr lang="en-IE"/>
          </a:p>
        </p:txBody>
      </p:sp>
      <p:pic>
        <p:nvPicPr>
          <p:cNvPr id="2" name="Picture 1" descr="A white text with black text&#10;&#10;Description automatically generated">
            <a:extLst>
              <a:ext uri="{FF2B5EF4-FFF2-40B4-BE49-F238E27FC236}">
                <a16:creationId xmlns:a16="http://schemas.microsoft.com/office/drawing/2014/main" id="{805F9FC2-D2A1-CC34-FC19-8B64BB95070F}"/>
              </a:ext>
            </a:extLst>
          </p:cNvPr>
          <p:cNvPicPr>
            <a:picLocks noChangeAspect="1"/>
          </p:cNvPicPr>
          <p:nvPr/>
        </p:nvPicPr>
        <p:blipFill rotWithShape="1">
          <a:blip r:embed="rId2"/>
          <a:srcRect l="5152" r="117" b="-535"/>
          <a:stretch/>
        </p:blipFill>
        <p:spPr>
          <a:xfrm>
            <a:off x="926617" y="4080428"/>
            <a:ext cx="8925688" cy="2076452"/>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7A0CEFBC-B40C-E90E-9BE6-FEAE448785D8}"/>
              </a:ext>
            </a:extLst>
          </p:cNvPr>
          <p:cNvPicPr>
            <a:picLocks noChangeAspect="1"/>
          </p:cNvPicPr>
          <p:nvPr/>
        </p:nvPicPr>
        <p:blipFill>
          <a:blip r:embed="rId3"/>
          <a:stretch>
            <a:fillRect/>
          </a:stretch>
        </p:blipFill>
        <p:spPr>
          <a:xfrm>
            <a:off x="1037191" y="1283665"/>
            <a:ext cx="9112665" cy="2137190"/>
          </a:xfrm>
          <a:prstGeom prst="rect">
            <a:avLst/>
          </a:prstGeom>
        </p:spPr>
      </p:pic>
    </p:spTree>
    <p:extLst>
      <p:ext uri="{BB962C8B-B14F-4D97-AF65-F5344CB8AC3E}">
        <p14:creationId xmlns:p14="http://schemas.microsoft.com/office/powerpoint/2010/main" val="2582096141"/>
      </p:ext>
    </p:extLst>
  </p:cSld>
  <p:clrMapOvr>
    <a:masterClrMapping/>
  </p:clrMapOvr>
  <mc:AlternateContent xmlns:mc="http://schemas.openxmlformats.org/markup-compatibility/2006">
    <mc:Choice xmlns:p14="http://schemas.microsoft.com/office/powerpoint/2010/main" Requires="p14">
      <p:transition spd="slow" p14:dur="2000" advTm="144378"/>
    </mc:Choice>
    <mc:Fallback>
      <p:transition spd="slow" advTm="144378"/>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D947-AB3A-962C-8050-F1BF71C484FA}"/>
              </a:ext>
            </a:extLst>
          </p:cNvPr>
          <p:cNvSpPr>
            <a:spLocks noGrp="1"/>
          </p:cNvSpPr>
          <p:nvPr>
            <p:ph type="title"/>
          </p:nvPr>
        </p:nvSpPr>
        <p:spPr>
          <a:xfrm>
            <a:off x="677334" y="301721"/>
            <a:ext cx="8596668" cy="628073"/>
          </a:xfrm>
        </p:spPr>
        <p:txBody>
          <a:bodyPr>
            <a:normAutofit fontScale="90000"/>
          </a:bodyPr>
          <a:lstStyle/>
          <a:p>
            <a:pPr algn="ctr"/>
            <a:r>
              <a:rPr lang="en-GB">
                <a:latin typeface="Copperplate Gothic Light" panose="020E0507020206020404" pitchFamily="34" charset="0"/>
              </a:rPr>
              <a:t>Politics and Society </a:t>
            </a:r>
          </a:p>
        </p:txBody>
      </p:sp>
      <p:sp>
        <p:nvSpPr>
          <p:cNvPr id="3" name="Text Placeholder 2">
            <a:extLst>
              <a:ext uri="{FF2B5EF4-FFF2-40B4-BE49-F238E27FC236}">
                <a16:creationId xmlns:a16="http://schemas.microsoft.com/office/drawing/2014/main" id="{643CDC9C-59D6-750C-7373-6B101CD52A21}"/>
              </a:ext>
            </a:extLst>
          </p:cNvPr>
          <p:cNvSpPr>
            <a:spLocks noGrp="1"/>
          </p:cNvSpPr>
          <p:nvPr>
            <p:ph type="body" idx="1"/>
          </p:nvPr>
        </p:nvSpPr>
        <p:spPr>
          <a:xfrm>
            <a:off x="675745" y="1052619"/>
            <a:ext cx="4185623" cy="576262"/>
          </a:xfrm>
        </p:spPr>
        <p:txBody>
          <a:bodyPr/>
          <a:lstStyle/>
          <a:p>
            <a:pPr algn="ctr"/>
            <a:r>
              <a:rPr lang="en-GB" sz="1900">
                <a:latin typeface="Garamond" panose="02020404030301010803" pitchFamily="18" charset="0"/>
              </a:rPr>
              <a:t>Basic Requirements </a:t>
            </a:r>
          </a:p>
        </p:txBody>
      </p:sp>
      <p:sp>
        <p:nvSpPr>
          <p:cNvPr id="4" name="Content Placeholder 3">
            <a:extLst>
              <a:ext uri="{FF2B5EF4-FFF2-40B4-BE49-F238E27FC236}">
                <a16:creationId xmlns:a16="http://schemas.microsoft.com/office/drawing/2014/main" id="{B9DBC0E8-73C2-3FA8-BC05-9FBD430CBCCB}"/>
              </a:ext>
            </a:extLst>
          </p:cNvPr>
          <p:cNvSpPr>
            <a:spLocks noGrp="1"/>
          </p:cNvSpPr>
          <p:nvPr>
            <p:ph sz="half" idx="2"/>
          </p:nvPr>
        </p:nvSpPr>
        <p:spPr>
          <a:xfrm>
            <a:off x="675745" y="1628881"/>
            <a:ext cx="4185623" cy="5182177"/>
          </a:xfrm>
        </p:spPr>
        <p:txBody>
          <a:bodyPr vert="horz" lIns="91440" tIns="45720" rIns="91440" bIns="45720" rtlCol="0" anchor="t">
            <a:noAutofit/>
          </a:bodyPr>
          <a:lstStyle/>
          <a:p>
            <a:pPr lvl="1" algn="just">
              <a:buFont typeface="'Wingdings 3',Sans-Serif" charset="2"/>
              <a:buChar char="•"/>
            </a:pPr>
            <a:r>
              <a:rPr lang="en-GB" sz="1400">
                <a:latin typeface="Garamond" panose="02020404030301010803" pitchFamily="18" charset="0"/>
              </a:rPr>
              <a:t>An interest in areas such as human rights, equality, diversity, inclusion, sustainability, development, power and democratic decision making </a:t>
            </a:r>
            <a:endParaRPr lang="en-US" sz="1400">
              <a:latin typeface="Garamond" panose="02020404030301010803" pitchFamily="18" charset="0"/>
              <a:ea typeface="+mn-lt"/>
              <a:cs typeface="+mn-lt"/>
            </a:endParaRPr>
          </a:p>
          <a:p>
            <a:pPr lvl="1" algn="just">
              <a:buFont typeface="'Wingdings 3',Sans-Serif" charset="2"/>
              <a:buChar char="•"/>
            </a:pPr>
            <a:r>
              <a:rPr lang="en-GB" sz="1400">
                <a:latin typeface="Garamond" panose="02020404030301010803" pitchFamily="18" charset="0"/>
              </a:rPr>
              <a:t>An interest in CSPE at Junior Cycle level</a:t>
            </a:r>
            <a:endParaRPr lang="en-US" sz="1400">
              <a:latin typeface="Garamond" panose="02020404030301010803" pitchFamily="18" charset="0"/>
              <a:ea typeface="+mn-lt"/>
              <a:cs typeface="+mn-lt"/>
            </a:endParaRPr>
          </a:p>
          <a:p>
            <a:pPr lvl="1" algn="just">
              <a:buFont typeface="'Wingdings 3',Sans-Serif" charset="2"/>
              <a:buChar char="•"/>
            </a:pPr>
            <a:r>
              <a:rPr lang="en-GB" sz="1400">
                <a:latin typeface="Garamond" panose="02020404030301010803" pitchFamily="18" charset="0"/>
              </a:rPr>
              <a:t>Enjoy formulating opinions on global issues </a:t>
            </a:r>
            <a:endParaRPr lang="en-US" sz="1400">
              <a:latin typeface="Garamond" panose="02020404030301010803" pitchFamily="18" charset="0"/>
              <a:ea typeface="+mn-lt"/>
              <a:cs typeface="+mn-lt"/>
            </a:endParaRPr>
          </a:p>
          <a:p>
            <a:pPr lvl="1" algn="just">
              <a:buFont typeface="'Wingdings 3',Sans-Serif" charset="2"/>
              <a:buChar char="•"/>
            </a:pPr>
            <a:r>
              <a:rPr lang="en-GB" sz="1400">
                <a:latin typeface="Garamond" panose="02020404030301010803" pitchFamily="18" charset="0"/>
              </a:rPr>
              <a:t>Participation in discussions and debates </a:t>
            </a:r>
            <a:endParaRPr lang="en-US" sz="1400">
              <a:latin typeface="Garamond" panose="02020404030301010803" pitchFamily="18" charset="0"/>
              <a:ea typeface="+mn-lt"/>
              <a:cs typeface="+mn-lt"/>
            </a:endParaRPr>
          </a:p>
          <a:p>
            <a:pPr lvl="1" algn="just">
              <a:buFont typeface="'Wingdings 3',Sans-Serif" charset="2"/>
              <a:buChar char="•"/>
            </a:pPr>
            <a:r>
              <a:rPr lang="en-GB" sz="1400">
                <a:latin typeface="Garamond" panose="02020404030301010803" pitchFamily="18" charset="0"/>
              </a:rPr>
              <a:t>An interest in keeping up with current political events </a:t>
            </a:r>
            <a:endParaRPr lang="en-US" sz="1400">
              <a:latin typeface="Garamond" panose="02020404030301010803" pitchFamily="18" charset="0"/>
              <a:ea typeface="+mn-lt"/>
              <a:cs typeface="+mn-lt"/>
            </a:endParaRPr>
          </a:p>
          <a:p>
            <a:pPr lvl="1" algn="just">
              <a:buFont typeface="'Wingdings 3',Sans-Serif" charset="2"/>
              <a:buChar char="•"/>
            </a:pPr>
            <a:r>
              <a:rPr lang="en-GB" sz="1400">
                <a:latin typeface="Garamond" panose="02020404030301010803" pitchFamily="18" charset="0"/>
              </a:rPr>
              <a:t>Critical thinking skills</a:t>
            </a:r>
          </a:p>
        </p:txBody>
      </p:sp>
      <p:sp>
        <p:nvSpPr>
          <p:cNvPr id="5" name="Text Placeholder 4">
            <a:extLst>
              <a:ext uri="{FF2B5EF4-FFF2-40B4-BE49-F238E27FC236}">
                <a16:creationId xmlns:a16="http://schemas.microsoft.com/office/drawing/2014/main" id="{9042A4A8-78BF-3A60-5A80-C3AF1262DD3A}"/>
              </a:ext>
            </a:extLst>
          </p:cNvPr>
          <p:cNvSpPr>
            <a:spLocks noGrp="1"/>
          </p:cNvSpPr>
          <p:nvPr>
            <p:ph type="body" sz="quarter" idx="3"/>
          </p:nvPr>
        </p:nvSpPr>
        <p:spPr>
          <a:xfrm>
            <a:off x="5134565" y="1052619"/>
            <a:ext cx="4185618" cy="576262"/>
          </a:xfrm>
        </p:spPr>
        <p:txBody>
          <a:bodyPr/>
          <a:lstStyle/>
          <a:p>
            <a:pPr algn="ctr"/>
            <a:r>
              <a:rPr lang="en-GB" sz="1900">
                <a:latin typeface="Garamond" panose="02020404030301010803" pitchFamily="18" charset="0"/>
              </a:rPr>
              <a:t>Career Prospects</a:t>
            </a:r>
          </a:p>
        </p:txBody>
      </p:sp>
      <p:sp>
        <p:nvSpPr>
          <p:cNvPr id="6" name="Content Placeholder 5">
            <a:extLst>
              <a:ext uri="{FF2B5EF4-FFF2-40B4-BE49-F238E27FC236}">
                <a16:creationId xmlns:a16="http://schemas.microsoft.com/office/drawing/2014/main" id="{139126C4-3AAE-10DF-8B12-30340CD382EA}"/>
              </a:ext>
            </a:extLst>
          </p:cNvPr>
          <p:cNvSpPr>
            <a:spLocks noGrp="1"/>
          </p:cNvSpPr>
          <p:nvPr>
            <p:ph sz="quarter" idx="4"/>
          </p:nvPr>
        </p:nvSpPr>
        <p:spPr>
          <a:xfrm>
            <a:off x="5134566" y="1713548"/>
            <a:ext cx="4185617" cy="4966661"/>
          </a:xfrm>
        </p:spPr>
        <p:txBody>
          <a:bodyPr vert="horz" lIns="91440" tIns="45720" rIns="91440" bIns="45720" rtlCol="0" anchor="t">
            <a:normAutofit/>
          </a:bodyPr>
          <a:lstStyle/>
          <a:p>
            <a:pPr lvl="1" algn="just">
              <a:buFont typeface="Arial,Sans-Serif" charset="2"/>
              <a:buChar char="•"/>
            </a:pPr>
            <a:r>
              <a:rPr lang="en-GB" sz="1400">
                <a:latin typeface="Garamond" panose="02020404030301010803" pitchFamily="18" charset="0"/>
                <a:ea typeface="+mn-lt"/>
                <a:cs typeface="+mn-lt"/>
              </a:rPr>
              <a:t>Politics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Journalism</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Teaching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Government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Activist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NGO work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Charity Sector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Media Studies</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Anthropology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Sociology </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Law</a:t>
            </a:r>
            <a:endParaRPr lang="en-US" sz="1400">
              <a:latin typeface="Garamond" panose="02020404030301010803" pitchFamily="18" charset="0"/>
              <a:ea typeface="+mn-lt"/>
              <a:cs typeface="+mn-lt"/>
            </a:endParaRPr>
          </a:p>
          <a:p>
            <a:pPr lvl="1" algn="just">
              <a:buFont typeface="Arial,Sans-Serif" charset="2"/>
              <a:buChar char="•"/>
            </a:pPr>
            <a:r>
              <a:rPr lang="en-GB" sz="1400">
                <a:latin typeface="Garamond" panose="02020404030301010803" pitchFamily="18" charset="0"/>
                <a:ea typeface="+mn-lt"/>
                <a:cs typeface="+mn-lt"/>
              </a:rPr>
              <a:t>Philosophy </a:t>
            </a:r>
            <a:endParaRPr lang="en-GB" sz="1400">
              <a:latin typeface="Garamond" panose="02020404030301010803" pitchFamily="18" charset="0"/>
            </a:endParaRPr>
          </a:p>
        </p:txBody>
      </p:sp>
    </p:spTree>
    <p:extLst>
      <p:ext uri="{BB962C8B-B14F-4D97-AF65-F5344CB8AC3E}">
        <p14:creationId xmlns:p14="http://schemas.microsoft.com/office/powerpoint/2010/main" val="3876356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9651"/>
          </a:xfrm>
        </p:spPr>
        <p:txBody>
          <a:bodyPr>
            <a:normAutofit fontScale="90000"/>
          </a:bodyPr>
          <a:lstStyle/>
          <a:p>
            <a:pPr algn="ctr"/>
            <a:r>
              <a:rPr lang="en-IE">
                <a:latin typeface="Copperplate Gothic Light" panose="020E0507020206020404" pitchFamily="34" charset="0"/>
              </a:rPr>
              <a:t>VISUAL ART</a:t>
            </a:r>
          </a:p>
        </p:txBody>
      </p:sp>
      <p:sp>
        <p:nvSpPr>
          <p:cNvPr id="3" name="Content Placeholder 2"/>
          <p:cNvSpPr>
            <a:spLocks noGrp="1"/>
          </p:cNvSpPr>
          <p:nvPr>
            <p:ph idx="1"/>
          </p:nvPr>
        </p:nvSpPr>
        <p:spPr>
          <a:xfrm>
            <a:off x="677334" y="1249251"/>
            <a:ext cx="8596668" cy="5096911"/>
          </a:xfrm>
        </p:spPr>
        <p:txBody>
          <a:bodyPr vert="horz" lIns="91440" tIns="45720" rIns="91440" bIns="45720" rtlCol="0" anchor="t">
            <a:normAutofit/>
          </a:bodyPr>
          <a:lstStyle/>
          <a:p>
            <a:pPr>
              <a:lnSpc>
                <a:spcPct val="107000"/>
              </a:lnSpc>
              <a:spcAft>
                <a:spcPts val="800"/>
              </a:spcAft>
            </a:pPr>
            <a:r>
              <a:rPr lang="en-IE" sz="1700" b="1" u="sng">
                <a:solidFill>
                  <a:srgbClr val="56204E"/>
                </a:solidFill>
                <a:latin typeface="Copperplate Gothic Light"/>
                <a:ea typeface="Calibri" panose="020F0502020204030204" pitchFamily="34" charset="0"/>
                <a:cs typeface="Times New Roman"/>
              </a:rPr>
              <a:t>Subject Content</a:t>
            </a:r>
            <a:endParaRPr lang="en-IE" sz="1700" b="1" u="sng">
              <a:latin typeface="Copperplate Gothic Light"/>
              <a:ea typeface="Calibri" panose="020F0502020204030204" pitchFamily="34" charset="0"/>
              <a:cs typeface="Times New Roman"/>
            </a:endParaRPr>
          </a:p>
          <a:p>
            <a:pPr>
              <a:lnSpc>
                <a:spcPct val="107000"/>
              </a:lnSpc>
              <a:buFont typeface="Symbol" panose="05050102010706020507" pitchFamily="18" charset="2"/>
              <a:buChar char=""/>
            </a:pPr>
            <a:r>
              <a:rPr lang="en-IE" sz="2400" b="1">
                <a:latin typeface="Garamond"/>
                <a:ea typeface="Calibri" panose="020F0502020204030204" pitchFamily="34" charset="0"/>
                <a:cs typeface="Times New Roman"/>
              </a:rPr>
              <a:t>Visual Studies </a:t>
            </a:r>
            <a:r>
              <a:rPr lang="en-IE" sz="2400">
                <a:latin typeface="Garamond"/>
                <a:ea typeface="Calibri" panose="020F0502020204030204" pitchFamily="34" charset="0"/>
                <a:cs typeface="Times New Roman"/>
              </a:rPr>
              <a:t>( formally known as Art history and appreciation) </a:t>
            </a:r>
            <a:endParaRPr lang="en-IE" sz="2400">
              <a:latin typeface="Calibri"/>
              <a:ea typeface="Calibri" panose="020F0502020204030204" pitchFamily="34" charset="0"/>
              <a:cs typeface="Times New Roman" panose="02020603050405020304" pitchFamily="18" charset="0"/>
            </a:endParaRPr>
          </a:p>
          <a:p>
            <a:pPr>
              <a:lnSpc>
                <a:spcPct val="107000"/>
              </a:lnSpc>
              <a:spcAft>
                <a:spcPts val="800"/>
              </a:spcAft>
              <a:buFont typeface="Symbol" panose="05050102010706020507" pitchFamily="18" charset="2"/>
              <a:buChar char=""/>
            </a:pPr>
            <a:r>
              <a:rPr lang="en-IE" sz="2400" b="1">
                <a:latin typeface="Garamond"/>
                <a:ea typeface="Calibri" panose="020F0502020204030204" pitchFamily="34" charset="0"/>
                <a:cs typeface="Times New Roman"/>
              </a:rPr>
              <a:t>Visual Art</a:t>
            </a:r>
            <a:r>
              <a:rPr lang="en-IE" sz="2400">
                <a:latin typeface="Garamond"/>
                <a:ea typeface="Calibri" panose="020F0502020204030204" pitchFamily="34" charset="0"/>
                <a:cs typeface="Times New Roman"/>
              </a:rPr>
              <a:t> (formally known as Art, Craft and Design)</a:t>
            </a:r>
          </a:p>
          <a:p>
            <a:pPr>
              <a:lnSpc>
                <a:spcPct val="107000"/>
              </a:lnSpc>
              <a:spcAft>
                <a:spcPts val="800"/>
              </a:spcAft>
            </a:pPr>
            <a:r>
              <a:rPr lang="en-IE" sz="1700" b="1" u="sng">
                <a:solidFill>
                  <a:srgbClr val="56204E"/>
                </a:solidFill>
                <a:latin typeface="Copperplate Gothic Light"/>
                <a:ea typeface="Calibri" panose="020F0502020204030204" pitchFamily="34" charset="0"/>
                <a:cs typeface="Times New Roman"/>
              </a:rPr>
              <a:t>Exam Structure</a:t>
            </a:r>
            <a:endParaRPr lang="en-IE" sz="1700" b="1" u="sng">
              <a:latin typeface="Copperplate Gothic Light"/>
              <a:ea typeface="Calibri" panose="020F0502020204030204" pitchFamily="34" charset="0"/>
              <a:cs typeface="Times New Roman"/>
            </a:endParaRPr>
          </a:p>
          <a:p>
            <a:pPr>
              <a:lnSpc>
                <a:spcPct val="107000"/>
              </a:lnSpc>
              <a:buFont typeface="Symbol" panose="05050102010706020507" pitchFamily="18" charset="2"/>
              <a:buChar char=""/>
            </a:pPr>
            <a:r>
              <a:rPr lang="en-IE" b="1">
                <a:latin typeface="Garamond"/>
                <a:ea typeface="Calibri" panose="020F0502020204030204" pitchFamily="34" charset="0"/>
                <a:cs typeface="Times New Roman"/>
              </a:rPr>
              <a:t>Marks are broken down into three components worth 450. </a:t>
            </a:r>
            <a:endParaRPr lang="en-IE">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IE" b="1">
                <a:latin typeface="Garamond"/>
                <a:ea typeface="Calibri" panose="020F0502020204030204" pitchFamily="34" charset="0"/>
                <a:cs typeface="Times New Roman"/>
              </a:rPr>
              <a:t>300 marks</a:t>
            </a:r>
            <a:r>
              <a:rPr lang="en-IE">
                <a:latin typeface="Garamond"/>
                <a:ea typeface="Calibri" panose="020F0502020204030204" pitchFamily="34" charset="0"/>
                <a:cs typeface="Times New Roman"/>
              </a:rPr>
              <a:t> = 12 weeks on workbook with given theme to produce two finished pieces a 2D and a 3D. </a:t>
            </a:r>
            <a:endParaRPr lang="en-IE">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IE">
                <a:latin typeface="Garamond"/>
                <a:ea typeface="Calibri" panose="020F0502020204030204" pitchFamily="34" charset="0"/>
                <a:cs typeface="Times New Roman"/>
              </a:rPr>
              <a:t>One piece must be finished in a 5 hour invigilated exam. </a:t>
            </a:r>
          </a:p>
          <a:p>
            <a:pPr>
              <a:lnSpc>
                <a:spcPct val="107000"/>
              </a:lnSpc>
              <a:buFont typeface="Symbol" panose="05050102010706020507" pitchFamily="18" charset="2"/>
              <a:buChar char=""/>
            </a:pPr>
            <a:r>
              <a:rPr lang="en-IE">
                <a:latin typeface="Garamond"/>
                <a:cs typeface="Times New Roman"/>
              </a:rPr>
              <a:t>Artefacts produced must be different areas of practice</a:t>
            </a:r>
          </a:p>
          <a:p>
            <a:pPr>
              <a:lnSpc>
                <a:spcPct val="107000"/>
              </a:lnSpc>
              <a:spcAft>
                <a:spcPts val="800"/>
              </a:spcAft>
              <a:buFont typeface="Symbol" panose="05050102010706020507" pitchFamily="18" charset="2"/>
              <a:buChar char=""/>
            </a:pPr>
            <a:r>
              <a:rPr lang="en-IE" b="1">
                <a:latin typeface="Garamond"/>
                <a:ea typeface="Calibri" panose="020F0502020204030204" pitchFamily="34" charset="0"/>
                <a:cs typeface="Times New Roman"/>
              </a:rPr>
              <a:t>150 marks</a:t>
            </a:r>
            <a:r>
              <a:rPr lang="en-IE">
                <a:latin typeface="Garamond"/>
                <a:ea typeface="Calibri" panose="020F0502020204030204" pitchFamily="34" charset="0"/>
                <a:cs typeface="Times New Roman"/>
              </a:rPr>
              <a:t> = Art history and appreciation (Visual Studies)  the exam consists of 2 long essay questions and 5 short questions on general Visual Art. </a:t>
            </a:r>
            <a:endParaRPr lang="en-IE">
              <a:latin typeface="Garamond"/>
              <a:cs typeface="Times New Roman"/>
            </a:endParaRPr>
          </a:p>
        </p:txBody>
      </p:sp>
    </p:spTree>
    <p:extLst>
      <p:ext uri="{BB962C8B-B14F-4D97-AF65-F5344CB8AC3E}">
        <p14:creationId xmlns:p14="http://schemas.microsoft.com/office/powerpoint/2010/main" val="1399552928"/>
      </p:ext>
    </p:extLst>
  </p:cSld>
  <p:clrMapOvr>
    <a:masterClrMapping/>
  </p:clrMapOvr>
  <mc:AlternateContent xmlns:mc="http://schemas.openxmlformats.org/markup-compatibility/2006">
    <mc:Choice xmlns:p14="http://schemas.microsoft.com/office/powerpoint/2010/main" Requires="p14">
      <p:transition spd="slow" p14:dur="2000" advTm="44831"/>
    </mc:Choice>
    <mc:Fallback>
      <p:transition spd="slow" advTm="44831"/>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6975"/>
            <a:ext cx="8596668" cy="5294387"/>
          </a:xfrm>
        </p:spPr>
        <p:txBody>
          <a:bodyPr vert="horz" lIns="91440" tIns="45720" rIns="91440" bIns="45720" rtlCol="0" anchor="t">
            <a:normAutofit/>
          </a:bodyPr>
          <a:lstStyle/>
          <a:p>
            <a:pPr>
              <a:lnSpc>
                <a:spcPct val="107000"/>
              </a:lnSpc>
              <a:spcAft>
                <a:spcPts val="800"/>
              </a:spcAft>
            </a:pPr>
            <a:r>
              <a:rPr lang="en-IE" sz="2200">
                <a:solidFill>
                  <a:srgbClr val="56204E"/>
                </a:solidFill>
                <a:latin typeface="Copperplate Gothic Light"/>
                <a:ea typeface="Calibri" panose="020F0502020204030204" pitchFamily="34" charset="0"/>
                <a:cs typeface="Times New Roman"/>
              </a:rPr>
              <a:t>Basic Requirements</a:t>
            </a:r>
            <a:endParaRPr lang="en-IE" sz="2200">
              <a:latin typeface="Copperplate Gothic Light"/>
              <a:ea typeface="Calibri" panose="020F0502020204030204" pitchFamily="34" charset="0"/>
              <a:cs typeface="Times New Roman"/>
            </a:endParaRPr>
          </a:p>
          <a:p>
            <a:pPr lvl="0">
              <a:lnSpc>
                <a:spcPct val="107000"/>
              </a:lnSpc>
              <a:buFont typeface="Symbol" panose="05050102010706020507" pitchFamily="18" charset="2"/>
              <a:buChar char=""/>
            </a:pPr>
            <a:r>
              <a:rPr lang="en-IE" sz="2400">
                <a:latin typeface="Garamond"/>
                <a:ea typeface="Calibri" panose="020F0502020204030204" pitchFamily="34" charset="0"/>
                <a:cs typeface="Times New Roman"/>
              </a:rPr>
              <a:t>An understanding of art elements and design principles.</a:t>
            </a:r>
            <a:endParaRPr lang="en-IE" sz="2400">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IE" sz="2400">
                <a:latin typeface="Garamond"/>
                <a:ea typeface="Calibri" panose="020F0502020204030204" pitchFamily="34" charset="0"/>
                <a:cs typeface="Times New Roman"/>
              </a:rPr>
              <a:t>An interest and understanding of the artistic process and visual culture. </a:t>
            </a:r>
            <a:endParaRPr lang="en-IE" sz="2400">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IE" sz="2400">
                <a:latin typeface="Garamond"/>
                <a:ea typeface="Calibri" panose="020F0502020204030204" pitchFamily="34" charset="0"/>
                <a:cs typeface="Times New Roman"/>
              </a:rPr>
              <a:t>Visual communication skills and good observational drawing skills. </a:t>
            </a:r>
            <a:endParaRPr lang="en-IE" sz="2400">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IE" sz="2400">
                <a:latin typeface="Garamond"/>
                <a:ea typeface="Calibri" panose="020F0502020204030204" pitchFamily="34" charset="0"/>
                <a:cs typeface="Times New Roman"/>
              </a:rPr>
              <a:t>A good understanding of self-directed work.</a:t>
            </a:r>
            <a:endParaRPr lang="en-IE" sz="2400">
              <a:latin typeface="Garamond"/>
              <a:cs typeface="Times New Roman"/>
            </a:endParaRPr>
          </a:p>
          <a:p>
            <a:pPr>
              <a:lnSpc>
                <a:spcPct val="107000"/>
              </a:lnSpc>
              <a:spcAft>
                <a:spcPts val="800"/>
              </a:spcAft>
              <a:buFont typeface="Symbol" panose="05050102010706020507" pitchFamily="18" charset="2"/>
              <a:buChar char=""/>
            </a:pPr>
            <a:r>
              <a:rPr lang="en-IE" sz="2400">
                <a:latin typeface="Garamond"/>
                <a:ea typeface="Calibri" panose="020F0502020204030204" pitchFamily="34" charset="0"/>
                <a:cs typeface="Times New Roman"/>
              </a:rPr>
              <a:t>Junior Certificate Visual Art is not an essential requirement for senior cycle but will help your overall understanding of the artistic process. .</a:t>
            </a:r>
            <a:endParaRPr lang="en-IE" sz="2400">
              <a:solidFill>
                <a:srgbClr val="404040"/>
              </a:solidFill>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18711151"/>
      </p:ext>
    </p:extLst>
  </p:cSld>
  <p:clrMapOvr>
    <a:masterClrMapping/>
  </p:clrMapOvr>
  <mc:AlternateContent xmlns:mc="http://schemas.openxmlformats.org/markup-compatibility/2006">
    <mc:Choice xmlns:p14="http://schemas.microsoft.com/office/powerpoint/2010/main" Requires="p14">
      <p:transition spd="slow" p14:dur="2000" advTm="31326"/>
    </mc:Choice>
    <mc:Fallback>
      <p:transition spd="slow" advTm="31326"/>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12 Jobs for Fine Art Majors | The University Network | Fine arts major ...">
            <a:extLst>
              <a:ext uri="{FF2B5EF4-FFF2-40B4-BE49-F238E27FC236}">
                <a16:creationId xmlns:a16="http://schemas.microsoft.com/office/drawing/2014/main" id="{BB061046-9D08-0FA3-83D4-CE616629C748}"/>
              </a:ext>
            </a:extLst>
          </p:cNvPr>
          <p:cNvPicPr>
            <a:picLocks noChangeAspect="1"/>
          </p:cNvPicPr>
          <p:nvPr/>
        </p:nvPicPr>
        <p:blipFill>
          <a:blip r:embed="rId2"/>
          <a:stretch>
            <a:fillRect/>
          </a:stretch>
        </p:blipFill>
        <p:spPr>
          <a:xfrm>
            <a:off x="2369794" y="212411"/>
            <a:ext cx="5904933" cy="6430972"/>
          </a:xfrm>
          <a:prstGeom prst="rect">
            <a:avLst/>
          </a:prstGeom>
        </p:spPr>
      </p:pic>
    </p:spTree>
    <p:extLst>
      <p:ext uri="{BB962C8B-B14F-4D97-AF65-F5344CB8AC3E}">
        <p14:creationId xmlns:p14="http://schemas.microsoft.com/office/powerpoint/2010/main" val="4027291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F0A-8DEB-495E-AD56-BBAA1F7A43C6}"/>
              </a:ext>
            </a:extLst>
          </p:cNvPr>
          <p:cNvSpPr>
            <a:spLocks noGrp="1"/>
          </p:cNvSpPr>
          <p:nvPr>
            <p:ph type="title"/>
          </p:nvPr>
        </p:nvSpPr>
        <p:spPr>
          <a:xfrm>
            <a:off x="677334" y="502276"/>
            <a:ext cx="8596668" cy="649516"/>
          </a:xfrm>
        </p:spPr>
        <p:txBody>
          <a:bodyPr>
            <a:normAutofit/>
          </a:bodyPr>
          <a:lstStyle/>
          <a:p>
            <a:pPr algn="ctr"/>
            <a:r>
              <a:rPr lang="en-GB">
                <a:latin typeface="Copperplate Gothic Light" panose="020E0507020206020404" pitchFamily="34" charset="0"/>
              </a:rPr>
              <a:t>history</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48C1A984-408D-4D23-86F9-40342009B16E}"/>
              </a:ext>
            </a:extLst>
          </p:cNvPr>
          <p:cNvSpPr>
            <a:spLocks noGrp="1"/>
          </p:cNvSpPr>
          <p:nvPr>
            <p:ph idx="1"/>
          </p:nvPr>
        </p:nvSpPr>
        <p:spPr>
          <a:xfrm>
            <a:off x="677334" y="1257300"/>
            <a:ext cx="8596668" cy="5213838"/>
          </a:xfrm>
        </p:spPr>
        <p:txBody>
          <a:bodyPr>
            <a:normAutofit fontScale="77500" lnSpcReduction="20000"/>
          </a:bodyPr>
          <a:lstStyle/>
          <a:p>
            <a:pPr>
              <a:lnSpc>
                <a:spcPct val="107000"/>
              </a:lnSpc>
              <a:spcAft>
                <a:spcPts val="800"/>
              </a:spcAft>
            </a:pPr>
            <a:r>
              <a:rPr lang="en-IE" sz="22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Two topics from Irish history.</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Two topics from the history of Europe and the wider world.</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A focus on key concepts and key personalities in each of these topics.</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One of these topics will be studied through a particular focus on documents.</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Prior to the exam, you will also submit a Research Study that you undertake on a topic that is of particular interest to you.</a:t>
            </a:r>
            <a:endParaRPr lang="en-IE">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2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22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Research Study submitted prior to the exam. (20%)</a:t>
            </a:r>
            <a:endParaRPr lang="en-IE">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b="1">
                <a:latin typeface="Garamond" panose="02020404030301010803" pitchFamily="18" charset="0"/>
                <a:ea typeface="Calibri" panose="020F0502020204030204" pitchFamily="34" charset="0"/>
                <a:cs typeface="Times New Roman" panose="02020603050405020304" pitchFamily="18" charset="0"/>
              </a:rPr>
              <a:t>Terminal exam (80%)</a:t>
            </a:r>
            <a:endParaRPr lang="en-IE">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Question 1: Documents questions and a related short contextualisation essay.</a:t>
            </a:r>
            <a:endParaRPr lang="en-IE">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Question 2: Essay</a:t>
            </a:r>
            <a:endParaRPr lang="en-IE">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Question 3: Essay</a:t>
            </a:r>
            <a:endParaRPr lang="en-IE">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Question 4: Essay </a:t>
            </a:r>
            <a:endParaRPr lang="en-IE">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Symbol" panose="05050102010706020507" pitchFamily="18" charset="2"/>
              <a:buChar char=""/>
            </a:pPr>
            <a:r>
              <a:rPr lang="en-IE">
                <a:latin typeface="Garamond" panose="02020404030301010803" pitchFamily="18" charset="0"/>
                <a:ea typeface="Calibri" panose="020F0502020204030204" pitchFamily="34" charset="0"/>
                <a:cs typeface="Times New Roman" panose="02020603050405020304" pitchFamily="18" charset="0"/>
              </a:rPr>
              <a:t>The exam is 2 hrs 50 min. All questions are worth equal marks and there is an element of choice within each topic. </a:t>
            </a:r>
            <a:endParaRPr lang="en-IE">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940938386"/>
      </p:ext>
    </p:extLst>
  </p:cSld>
  <p:clrMapOvr>
    <a:masterClrMapping/>
  </p:clrMapOvr>
  <mc:AlternateContent xmlns:mc="http://schemas.openxmlformats.org/markup-compatibility/2006">
    <mc:Choice xmlns:p14="http://schemas.microsoft.com/office/powerpoint/2010/main" Requires="p14">
      <p:transition spd="slow" p14:dur="2000" advTm="91679"/>
    </mc:Choice>
    <mc:Fallback>
      <p:transition spd="slow" advTm="91679"/>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ECB18-4B32-4FAC-895B-081ADA6FB0B1}"/>
              </a:ext>
            </a:extLst>
          </p:cNvPr>
          <p:cNvSpPr>
            <a:spLocks noGrp="1"/>
          </p:cNvSpPr>
          <p:nvPr>
            <p:ph idx="1"/>
          </p:nvPr>
        </p:nvSpPr>
        <p:spPr>
          <a:xfrm>
            <a:off x="677334" y="430824"/>
            <a:ext cx="8596668" cy="6427176"/>
          </a:xfrm>
        </p:spPr>
        <p:txBody>
          <a:bodyPr>
            <a:normAutofit fontScale="47500" lnSpcReduction="20000"/>
          </a:bodyPr>
          <a:lstStyle/>
          <a:p>
            <a:pPr>
              <a:lnSpc>
                <a:spcPct val="107000"/>
              </a:lnSpc>
              <a:spcAft>
                <a:spcPts val="800"/>
              </a:spcAft>
            </a:pPr>
            <a:r>
              <a:rPr lang="en-IE" sz="36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3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Strong English language skills.</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Good organisation and planning skills.</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A genuine interest in history.</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An ability to engage in self-directed learning in a research project. </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Willingness to commit a lot of time and effort. </a:t>
            </a:r>
            <a:endParaRPr lang="en-IE" sz="29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36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3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Education – primary, post-primary and third level.</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Tourism, hospitality and heritage.</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Media, publishing and journalism.</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Legal careers, security, defence and law enforcement.</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Sales, retail and purchasing.</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Human Resources.</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Community and voluntary work.</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Healthcare.</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Government administration, international relations and foreign affairs.</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Business management, marketing, banking and finance.</a:t>
            </a:r>
            <a:endParaRPr lang="en-IE" sz="29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Information Technology.</a:t>
            </a:r>
            <a:endParaRPr lang="en-IE" sz="2900">
              <a:latin typeface="Calibri" panose="020F0502020204030204" pitchFamily="34"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1691721695"/>
      </p:ext>
    </p:extLst>
  </p:cSld>
  <p:clrMapOvr>
    <a:masterClrMapping/>
  </p:clrMapOvr>
  <mc:AlternateContent xmlns:mc="http://schemas.openxmlformats.org/markup-compatibility/2006">
    <mc:Choice xmlns:p14="http://schemas.microsoft.com/office/powerpoint/2010/main" Requires="p14">
      <p:transition spd="slow" p14:dur="2000" advTm="160947"/>
    </mc:Choice>
    <mc:Fallback>
      <p:transition spd="slow" advTm="160947"/>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8"/>
            <a:ext cx="8596668" cy="605308"/>
          </a:xfrm>
        </p:spPr>
        <p:txBody>
          <a:bodyPr>
            <a:normAutofit fontScale="90000"/>
          </a:bodyPr>
          <a:lstStyle/>
          <a:p>
            <a:pPr algn="ctr"/>
            <a:r>
              <a:rPr lang="en-IE">
                <a:latin typeface="Copperplate Gothic Light" panose="020E0507020206020404" pitchFamily="34" charset="0"/>
              </a:rPr>
              <a:t>BUSINESS</a:t>
            </a:r>
          </a:p>
        </p:txBody>
      </p:sp>
      <p:sp>
        <p:nvSpPr>
          <p:cNvPr id="3" name="Content Placeholder 2"/>
          <p:cNvSpPr>
            <a:spLocks noGrp="1"/>
          </p:cNvSpPr>
          <p:nvPr>
            <p:ph idx="1"/>
          </p:nvPr>
        </p:nvSpPr>
        <p:spPr>
          <a:xfrm>
            <a:off x="677334" y="862886"/>
            <a:ext cx="8596668" cy="5995114"/>
          </a:xfrm>
        </p:spPr>
        <p:txBody>
          <a:bodyPr>
            <a:normAutofit fontScale="47500" lnSpcReduction="20000"/>
          </a:bodyPr>
          <a:lstStyle/>
          <a:p>
            <a:pPr marR="539750">
              <a:lnSpc>
                <a:spcPct val="107000"/>
              </a:lnSpc>
              <a:spcAft>
                <a:spcPts val="800"/>
              </a:spcAft>
            </a:pPr>
            <a:r>
              <a:rPr lang="en-IE" sz="36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3600">
              <a:latin typeface="Calibri" panose="020F0502020204030204" pitchFamily="34"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3 broad areas:  </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People in Business</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Enterprise</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The Business Environment</a:t>
            </a:r>
          </a:p>
          <a:p>
            <a:pPr marR="539750" lvl="0">
              <a:lnSpc>
                <a:spcPct val="150000"/>
              </a:lnSpc>
              <a:buFont typeface="Symbol" panose="05050102010706020507" pitchFamily="18" charset="2"/>
              <a:buChar char=""/>
            </a:pPr>
            <a:r>
              <a:rPr lang="en-IE" sz="2900">
                <a:latin typeface="Garamond" panose="02020404030301010803" pitchFamily="18" charset="0"/>
                <a:ea typeface="Calibri" panose="020F0502020204030204" pitchFamily="34" charset="0"/>
                <a:cs typeface="Times New Roman" panose="02020603050405020304" pitchFamily="18" charset="0"/>
              </a:rPr>
              <a:t>7 units</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People in business</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Enterprise </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Management 1 </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Management 2 </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Business in Action</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Domestic Environment</a:t>
            </a:r>
          </a:p>
          <a:p>
            <a:pPr marR="539750" lvl="1">
              <a:lnSpc>
                <a:spcPct val="150000"/>
              </a:lnSpc>
              <a:spcAft>
                <a:spcPts val="800"/>
              </a:spcAft>
              <a:buFont typeface="+mj-lt"/>
              <a:buAutoNum type="arabicPeriod"/>
            </a:pPr>
            <a:r>
              <a:rPr lang="en-IE" sz="2500">
                <a:latin typeface="Garamond" panose="02020404030301010803" pitchFamily="18" charset="0"/>
                <a:ea typeface="Calibri" panose="020F0502020204030204" pitchFamily="34" charset="0"/>
                <a:cs typeface="Times New Roman" panose="02020603050405020304" pitchFamily="18" charset="0"/>
              </a:rPr>
              <a:t>International Environment</a:t>
            </a:r>
          </a:p>
          <a:p>
            <a:endParaRPr lang="en-IE"/>
          </a:p>
        </p:txBody>
      </p:sp>
    </p:spTree>
    <p:extLst>
      <p:ext uri="{BB962C8B-B14F-4D97-AF65-F5344CB8AC3E}">
        <p14:creationId xmlns:p14="http://schemas.microsoft.com/office/powerpoint/2010/main" val="2257593956"/>
      </p:ext>
    </p:extLst>
  </p:cSld>
  <p:clrMapOvr>
    <a:masterClrMapping/>
  </p:clrMapOvr>
  <mc:AlternateContent xmlns:mc="http://schemas.openxmlformats.org/markup-compatibility/2006">
    <mc:Choice xmlns:p14="http://schemas.microsoft.com/office/powerpoint/2010/main" Requires="p14">
      <p:transition spd="slow" p14:dur="2000" advTm="95965"/>
    </mc:Choice>
    <mc:Fallback>
      <p:transition spd="slow" advTm="95965"/>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1065"/>
            <a:ext cx="8596668" cy="5911404"/>
          </a:xfrm>
        </p:spPr>
        <p:txBody>
          <a:bodyPr>
            <a:normAutofit fontScale="85000" lnSpcReduction="20000"/>
          </a:bodyPr>
          <a:lstStyle/>
          <a:p>
            <a:pPr>
              <a:lnSpc>
                <a:spcPct val="107000"/>
              </a:lnSpc>
              <a:spcAft>
                <a:spcPts val="800"/>
              </a:spcAft>
            </a:pPr>
            <a:r>
              <a:rPr lang="en-IE" sz="20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200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3 hour exam</a:t>
            </a:r>
            <a:endParaRPr lang="en-IE" sz="16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400 marks</a:t>
            </a:r>
            <a:endParaRPr lang="en-IE" sz="1600">
              <a:latin typeface="Garamond" panose="02020404030301010803" pitchFamily="18"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3 Sections:</a:t>
            </a:r>
            <a:endParaRPr lang="en-IE" sz="1600">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buFont typeface="+mj-lt"/>
              <a:buAutoNum type="arabicPeriod"/>
            </a:pPr>
            <a:r>
              <a:rPr lang="en-IE" sz="1400">
                <a:latin typeface="Garamond" panose="02020404030301010803" pitchFamily="18" charset="0"/>
                <a:ea typeface="Calibri" panose="020F0502020204030204" pitchFamily="34" charset="0"/>
                <a:cs typeface="Calibri" panose="020F0502020204030204" pitchFamily="34" charset="0"/>
              </a:rPr>
              <a:t>Section 1:  Short Questions – worth 20% of overall exam</a:t>
            </a:r>
            <a:endParaRPr lang="en-IE" sz="1400">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buFont typeface="+mj-lt"/>
              <a:buAutoNum type="arabicPeriod"/>
            </a:pPr>
            <a:r>
              <a:rPr lang="en-IE" sz="1400">
                <a:latin typeface="Garamond" panose="02020404030301010803" pitchFamily="18" charset="0"/>
                <a:ea typeface="Calibri" panose="020F0502020204030204" pitchFamily="34" charset="0"/>
                <a:cs typeface="Calibri" panose="020F0502020204030204" pitchFamily="34" charset="0"/>
              </a:rPr>
              <a:t>Section 2:  Applied Business Question [ABQ] – worth 20% of overall exam</a:t>
            </a:r>
            <a:endParaRPr lang="en-IE" sz="1400">
              <a:latin typeface="Garamond" panose="02020404030301010803" pitchFamily="18" charset="0"/>
              <a:ea typeface="Calibri" panose="020F0502020204030204" pitchFamily="34" charset="0"/>
              <a:cs typeface="Times New Roman" panose="02020603050405020304" pitchFamily="18" charset="0"/>
            </a:endParaRPr>
          </a:p>
          <a:p>
            <a:pPr lvl="2">
              <a:lnSpc>
                <a:spcPct val="150000"/>
              </a:lnSpc>
              <a:buFont typeface="Wingdings" panose="05000000000000000000" pitchFamily="2" charset="2"/>
              <a:buChar char=""/>
            </a:pPr>
            <a:r>
              <a:rPr lang="en-IE">
                <a:latin typeface="Garamond" panose="02020404030301010803" pitchFamily="18" charset="0"/>
                <a:ea typeface="Calibri" panose="020F0502020204030204" pitchFamily="34" charset="0"/>
                <a:cs typeface="Calibri" panose="020F0502020204030204" pitchFamily="34" charset="0"/>
              </a:rPr>
              <a:t>3 Q’s from 3 selected units, i.e. Units 4, 5 &amp; 6 for examination 2022</a:t>
            </a:r>
            <a:endParaRPr lang="en-IE">
              <a:latin typeface="Garamond" panose="02020404030301010803" pitchFamily="18" charset="0"/>
              <a:ea typeface="Calibri" panose="020F0502020204030204" pitchFamily="34" charset="0"/>
              <a:cs typeface="Times New Roman" panose="02020603050405020304" pitchFamily="18" charset="0"/>
            </a:endParaRPr>
          </a:p>
          <a:p>
            <a:pPr lvl="1">
              <a:lnSpc>
                <a:spcPct val="150000"/>
              </a:lnSpc>
              <a:spcAft>
                <a:spcPts val="800"/>
              </a:spcAft>
              <a:buFont typeface="+mj-lt"/>
              <a:buAutoNum type="arabicPeriod"/>
            </a:pPr>
            <a:r>
              <a:rPr lang="en-IE" sz="1400">
                <a:latin typeface="Garamond" panose="02020404030301010803" pitchFamily="18" charset="0"/>
                <a:ea typeface="Calibri" panose="020F0502020204030204" pitchFamily="34" charset="0"/>
                <a:cs typeface="Calibri" panose="020F0502020204030204" pitchFamily="34" charset="0"/>
              </a:rPr>
              <a:t>Section 3:  Long Questions – worth 60% of overall exam</a:t>
            </a:r>
            <a:endParaRPr lang="en-IE" sz="140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en-IE" sz="20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2000">
              <a:latin typeface="Copperplate Gothic Light" panose="020E0507020206020404" pitchFamily="34"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No waffle, no essays</a:t>
            </a:r>
            <a:endParaRPr lang="en-IE" sz="16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Structured answers:  Bullet points using SER – </a:t>
            </a:r>
            <a:r>
              <a:rPr lang="en-IE" sz="1600" b="1" i="1">
                <a:latin typeface="Garamond" panose="02020404030301010803" pitchFamily="18" charset="0"/>
                <a:ea typeface="Calibri" panose="020F0502020204030204" pitchFamily="34" charset="0"/>
                <a:cs typeface="Calibri" panose="020F0502020204030204" pitchFamily="34" charset="0"/>
              </a:rPr>
              <a:t>S</a:t>
            </a:r>
            <a:r>
              <a:rPr lang="en-IE" sz="1600" i="1">
                <a:latin typeface="Garamond" panose="02020404030301010803" pitchFamily="18" charset="0"/>
                <a:ea typeface="Calibri" panose="020F0502020204030204" pitchFamily="34" charset="0"/>
                <a:cs typeface="Calibri" panose="020F0502020204030204" pitchFamily="34" charset="0"/>
              </a:rPr>
              <a:t>tate, </a:t>
            </a:r>
            <a:r>
              <a:rPr lang="en-IE" sz="1600" b="1" i="1">
                <a:latin typeface="Garamond" panose="02020404030301010803" pitchFamily="18" charset="0"/>
                <a:ea typeface="Calibri" panose="020F0502020204030204" pitchFamily="34" charset="0"/>
                <a:cs typeface="Calibri" panose="020F0502020204030204" pitchFamily="34" charset="0"/>
              </a:rPr>
              <a:t>E</a:t>
            </a:r>
            <a:r>
              <a:rPr lang="en-IE" sz="1600" i="1">
                <a:latin typeface="Garamond" panose="02020404030301010803" pitchFamily="18" charset="0"/>
                <a:ea typeface="Calibri" panose="020F0502020204030204" pitchFamily="34" charset="0"/>
                <a:cs typeface="Calibri" panose="020F0502020204030204" pitchFamily="34" charset="0"/>
              </a:rPr>
              <a:t>xplain, </a:t>
            </a:r>
            <a:r>
              <a:rPr lang="en-IE" sz="1600" b="1" i="1">
                <a:latin typeface="Garamond" panose="02020404030301010803" pitchFamily="18" charset="0"/>
                <a:ea typeface="Calibri" panose="020F0502020204030204" pitchFamily="34" charset="0"/>
                <a:cs typeface="Calibri" panose="020F0502020204030204" pitchFamily="34" charset="0"/>
              </a:rPr>
              <a:t>R</a:t>
            </a:r>
            <a:r>
              <a:rPr lang="en-IE" sz="1600" i="1">
                <a:latin typeface="Garamond" panose="02020404030301010803" pitchFamily="18" charset="0"/>
                <a:ea typeface="Calibri" panose="020F0502020204030204" pitchFamily="34" charset="0"/>
                <a:cs typeface="Calibri" panose="020F0502020204030204" pitchFamily="34" charset="0"/>
              </a:rPr>
              <a:t>elate</a:t>
            </a:r>
            <a:endParaRPr lang="en-IE" sz="16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Time Management</a:t>
            </a:r>
            <a:endParaRPr lang="en-IE" sz="16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Calibri" panose="020F0502020204030204" pitchFamily="34" charset="0"/>
              </a:rPr>
              <a:t>Suited to those who are willing to work hard and caters for all abilities</a:t>
            </a:r>
            <a:endParaRPr lang="en-IE" sz="16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600">
                <a:latin typeface="Garamond" panose="02020404030301010803" pitchFamily="18" charset="0"/>
                <a:ea typeface="Calibri" panose="020F0502020204030204" pitchFamily="34" charset="0"/>
                <a:cs typeface="Times New Roman" panose="02020603050405020304" pitchFamily="18" charset="0"/>
              </a:rPr>
              <a:t>Junior Certificate Business Studies is not a requirement, but this would be a help</a:t>
            </a:r>
          </a:p>
          <a:p>
            <a:endParaRPr lang="en-IE"/>
          </a:p>
        </p:txBody>
      </p:sp>
    </p:spTree>
    <p:extLst>
      <p:ext uri="{BB962C8B-B14F-4D97-AF65-F5344CB8AC3E}">
        <p14:creationId xmlns:p14="http://schemas.microsoft.com/office/powerpoint/2010/main" val="1007984213"/>
      </p:ext>
    </p:extLst>
  </p:cSld>
  <p:clrMapOvr>
    <a:masterClrMapping/>
  </p:clrMapOvr>
  <mc:AlternateContent xmlns:mc="http://schemas.openxmlformats.org/markup-compatibility/2006">
    <mc:Choice xmlns:p14="http://schemas.microsoft.com/office/powerpoint/2010/main" Requires="p14">
      <p:transition spd="slow" p14:dur="2000" advTm="50723"/>
    </mc:Choice>
    <mc:Fallback>
      <p:transition spd="slow" advTm="50723"/>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70457"/>
            <a:ext cx="8596668" cy="6426558"/>
          </a:xfrm>
        </p:spPr>
        <p:txBody>
          <a:bodyPr>
            <a:normAutofit/>
          </a:bodyPr>
          <a:lstStyle/>
          <a:p>
            <a:pPr marR="539750"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Course content is factual and requires a lot of learning, containing only a few mathematical elements</a:t>
            </a:r>
          </a:p>
          <a:p>
            <a:pPr marR="539750"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Ideally, students would have an interest in business and current affairs and would have an up to date knowledge of economic environment</a:t>
            </a:r>
          </a:p>
          <a:p>
            <a:pPr marR="539750"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An organised and consistent attitude to homework and study are essential in this subject</a:t>
            </a:r>
          </a:p>
          <a:p>
            <a:pPr marR="539750" lvl="0">
              <a:lnSpc>
                <a:spcPct val="150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Chief Examiners Report:  Candidates who performed well had a detailed knowledge of business theory and showed a clear understanding of its significance, in the specific context of the questions asked. Candidates who performed less well on the Higher Level paper tended to do so because they had not engaged fully with the questions asked, failed to read the questions carefully, and their answers lacked structure or appropriate development. </a:t>
            </a:r>
            <a:endParaRPr lang="en-IE" sz="150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en-IE" sz="1700">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marR="539750"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Business is beneficial for candidates who might be interested in courses or careers in the area of:</a:t>
            </a:r>
          </a:p>
          <a:p>
            <a:pPr marL="457200" lvl="1" indent="0">
              <a:buNone/>
            </a:pPr>
            <a:r>
              <a:rPr lang="en-IE" sz="1200">
                <a:latin typeface="Garamond" panose="02020404030301010803" pitchFamily="18" charset="0"/>
                <a:ea typeface="Calibri" panose="020F0502020204030204" pitchFamily="34" charset="0"/>
                <a:cs typeface="Times New Roman" panose="02020603050405020304" pitchFamily="18" charset="0"/>
              </a:rPr>
              <a:t>Finance, Enterprise, Economics, Commerce, </a:t>
            </a:r>
            <a:r>
              <a:rPr lang="en-IE" sz="1200">
                <a:latin typeface="Garamond" panose="02020404030301010803" pitchFamily="18" charset="0"/>
              </a:rPr>
              <a:t>Business Information Systems, Food Marketing &amp; Entrepreneurship, Law, Government and Political Science, International Development </a:t>
            </a:r>
          </a:p>
          <a:p>
            <a:pPr marR="539750" lvl="0">
              <a:lnSpc>
                <a:spcPct val="150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Calibri" panose="020F0502020204030204" pitchFamily="34" charset="0"/>
              </a:rPr>
              <a:t>Careers:</a:t>
            </a:r>
            <a:endParaRPr lang="en-IE" sz="1400">
              <a:latin typeface="Garamond" panose="02020404030301010803" pitchFamily="18" charset="0"/>
              <a:ea typeface="Calibri" panose="020F0502020204030204" pitchFamily="34" charset="0"/>
              <a:cs typeface="Times New Roman" panose="02020603050405020304" pitchFamily="18" charset="0"/>
            </a:endParaRPr>
          </a:p>
          <a:p>
            <a:pPr marL="457200" marR="539750" lvl="1" indent="0">
              <a:lnSpc>
                <a:spcPct val="150000"/>
              </a:lnSpc>
              <a:spcAft>
                <a:spcPts val="800"/>
              </a:spcAft>
              <a:buNone/>
            </a:pPr>
            <a:r>
              <a:rPr lang="en-IE" sz="1200">
                <a:latin typeface="Garamond" panose="02020404030301010803" pitchFamily="18" charset="0"/>
                <a:ea typeface="Calibri" panose="020F0502020204030204" pitchFamily="34" charset="0"/>
                <a:cs typeface="Times New Roman" panose="02020603050405020304" pitchFamily="18" charset="0"/>
              </a:rPr>
              <a:t>Advertising, Marketing &amp; Public Relations, Clerical &amp; Admin Roles, Banking &amp; Financial Services Jobs, Tourism &amp; Hospitality, Leisure, Sport &amp; Fitness, Business Analyst/Consultancy, Fashion &amp; Beauty, Law &amp; Legal, Business Management &amp; Human Resources</a:t>
            </a:r>
          </a:p>
          <a:p>
            <a:pPr marL="457200" marR="539750" lvl="1" indent="0">
              <a:lnSpc>
                <a:spcPct val="150000"/>
              </a:lnSpc>
              <a:spcAft>
                <a:spcPts val="800"/>
              </a:spcAft>
              <a:buNone/>
            </a:pPr>
            <a:endParaRPr lang="en-IE" sz="1500">
              <a:latin typeface="Garamond" panose="02020404030301010803" pitchFamily="18" charset="0"/>
              <a:ea typeface="Calibri" panose="020F0502020204030204" pitchFamily="34" charset="0"/>
              <a:cs typeface="Times New Roman" panose="02020603050405020304" pitchFamily="18" charset="0"/>
            </a:endParaRPr>
          </a:p>
          <a:p>
            <a:pPr marR="539750" lvl="0">
              <a:lnSpc>
                <a:spcPct val="150000"/>
              </a:lnSpc>
              <a:spcAft>
                <a:spcPts val="800"/>
              </a:spcAft>
              <a:buFont typeface="Symbol" panose="05050102010706020507" pitchFamily="18" charset="2"/>
              <a:buChar char=""/>
            </a:pPr>
            <a:endParaRPr lang="en-IE" sz="1400">
              <a:latin typeface="Garamond" panose="02020404030301010803" pitchFamily="18" charset="0"/>
              <a:ea typeface="Calibri" panose="020F0502020204030204" pitchFamily="34" charset="0"/>
              <a:cs typeface="Times New Roman" panose="02020603050405020304" pitchFamily="18" charset="0"/>
            </a:endParaRPr>
          </a:p>
          <a:p>
            <a:endParaRPr lang="en-IE"/>
          </a:p>
        </p:txBody>
      </p:sp>
    </p:spTree>
    <p:extLst>
      <p:ext uri="{BB962C8B-B14F-4D97-AF65-F5344CB8AC3E}">
        <p14:creationId xmlns:p14="http://schemas.microsoft.com/office/powerpoint/2010/main" val="2623834144"/>
      </p:ext>
    </p:extLst>
  </p:cSld>
  <p:clrMapOvr>
    <a:masterClrMapping/>
  </p:clrMapOvr>
  <mc:AlternateContent xmlns:mc="http://schemas.openxmlformats.org/markup-compatibility/2006">
    <mc:Choice xmlns:p14="http://schemas.microsoft.com/office/powerpoint/2010/main" Requires="p14">
      <p:transition spd="slow" p14:dur="2000" advTm="40497"/>
    </mc:Choice>
    <mc:Fallback>
      <p:transition spd="slow" advTm="40497"/>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0E9E-15BF-4EC0-A8E2-4B214DE118DB}"/>
              </a:ext>
            </a:extLst>
          </p:cNvPr>
          <p:cNvSpPr>
            <a:spLocks noGrp="1"/>
          </p:cNvSpPr>
          <p:nvPr>
            <p:ph type="title"/>
          </p:nvPr>
        </p:nvSpPr>
        <p:spPr>
          <a:xfrm>
            <a:off x="677334" y="609600"/>
            <a:ext cx="8596668" cy="436685"/>
          </a:xfrm>
        </p:spPr>
        <p:txBody>
          <a:bodyPr>
            <a:normAutofit fontScale="90000"/>
          </a:bodyPr>
          <a:lstStyle/>
          <a:p>
            <a:pPr algn="ctr"/>
            <a:r>
              <a:rPr lang="en-GB">
                <a:latin typeface="Copperplate Gothic Light" panose="020E0507020206020404" pitchFamily="34" charset="0"/>
              </a:rPr>
              <a:t>ECONOMICS</a:t>
            </a:r>
            <a:endParaRPr lang="en-IE">
              <a:latin typeface="Copperplate Gothic Light" panose="020E0507020206020404" pitchFamily="34" charset="0"/>
            </a:endParaRPr>
          </a:p>
        </p:txBody>
      </p:sp>
      <p:sp>
        <p:nvSpPr>
          <p:cNvPr id="3" name="Content Placeholder 2">
            <a:extLst>
              <a:ext uri="{FF2B5EF4-FFF2-40B4-BE49-F238E27FC236}">
                <a16:creationId xmlns:a16="http://schemas.microsoft.com/office/drawing/2014/main" id="{0A6BC187-C93F-4F37-8716-26CD37D6912D}"/>
              </a:ext>
            </a:extLst>
          </p:cNvPr>
          <p:cNvSpPr>
            <a:spLocks noGrp="1"/>
          </p:cNvSpPr>
          <p:nvPr>
            <p:ph idx="1"/>
          </p:nvPr>
        </p:nvSpPr>
        <p:spPr>
          <a:xfrm>
            <a:off x="677334" y="1230923"/>
            <a:ext cx="8596668" cy="5510119"/>
          </a:xfrm>
        </p:spPr>
        <p:txBody>
          <a:bodyPr/>
          <a:lstStyle/>
          <a:p>
            <a:pPr marR="539750">
              <a:lnSpc>
                <a:spcPct val="107000"/>
              </a:lnSpc>
              <a:spcAft>
                <a:spcPts val="800"/>
              </a:spcAft>
            </a:pPr>
            <a:r>
              <a:rPr lang="en-IE" sz="1700" u="sng">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Subject Content</a:t>
            </a:r>
            <a:endParaRPr lang="en-IE" sz="1700">
              <a:latin typeface="Calibri" panose="020F0502020204030204" pitchFamily="34" charset="0"/>
              <a:ea typeface="Calibri" panose="020F0502020204030204" pitchFamily="34" charset="0"/>
              <a:cs typeface="Times New Roman" panose="02020603050405020304" pitchFamily="18" charset="0"/>
            </a:endParaRPr>
          </a:p>
          <a:p>
            <a:r>
              <a:rPr lang="en-IE" sz="1400">
                <a:latin typeface="Garamond" panose="02020404030301010803" pitchFamily="18" charset="0"/>
                <a:ea typeface="Calibri" panose="020F0502020204030204" pitchFamily="34" charset="0"/>
              </a:rPr>
              <a:t>This subject is concerned with understanding the workings of a modern economy from both Macro and Micro level. The new Leaving Certificate Economics specification is presented in five strands that reflect five fundamental economic questions. </a:t>
            </a:r>
            <a:endParaRPr lang="en-IE" sz="1400">
              <a:latin typeface="Garamond" panose="02020404030301010803" pitchFamily="18" charset="0"/>
              <a:ea typeface="Times New Roman" panose="02020603050405020304" pitchFamily="18" charset="0"/>
            </a:endParaRPr>
          </a:p>
          <a:p>
            <a:pPr lvl="0">
              <a:buFont typeface="+mj-lt"/>
              <a:buAutoNum type="arabicPeriod"/>
            </a:pPr>
            <a:r>
              <a:rPr lang="en-IE" sz="1400">
                <a:latin typeface="Garamond" panose="02020404030301010803" pitchFamily="18" charset="0"/>
                <a:ea typeface="Calibri" panose="020F0502020204030204" pitchFamily="34" charset="0"/>
              </a:rPr>
              <a:t>What is Economics About?</a:t>
            </a:r>
            <a:endParaRPr lang="en-IE" sz="1400">
              <a:latin typeface="Garamond" panose="02020404030301010803" pitchFamily="18" charset="0"/>
              <a:ea typeface="Times New Roman" panose="02020603050405020304" pitchFamily="18" charset="0"/>
            </a:endParaRPr>
          </a:p>
          <a:p>
            <a:pPr lvl="0">
              <a:buFont typeface="+mj-lt"/>
              <a:buAutoNum type="arabicPeriod"/>
            </a:pPr>
            <a:r>
              <a:rPr lang="en-IE" sz="1400">
                <a:latin typeface="Garamond" panose="02020404030301010803" pitchFamily="18" charset="0"/>
                <a:ea typeface="Calibri" panose="020F0502020204030204" pitchFamily="34" charset="0"/>
              </a:rPr>
              <a:t>How are economics decisions made?</a:t>
            </a:r>
            <a:endParaRPr lang="en-IE" sz="1400">
              <a:latin typeface="Garamond" panose="02020404030301010803" pitchFamily="18" charset="0"/>
              <a:ea typeface="Times New Roman" panose="02020603050405020304" pitchFamily="18" charset="0"/>
            </a:endParaRPr>
          </a:p>
          <a:p>
            <a:pPr lvl="0">
              <a:buFont typeface="+mj-lt"/>
              <a:buAutoNum type="arabicPeriod"/>
            </a:pPr>
            <a:r>
              <a:rPr lang="en-IE" sz="1400">
                <a:latin typeface="Garamond" panose="02020404030301010803" pitchFamily="18" charset="0"/>
                <a:ea typeface="Calibri" panose="020F0502020204030204" pitchFamily="34" charset="0"/>
              </a:rPr>
              <a:t>What can markets do?</a:t>
            </a:r>
            <a:endParaRPr lang="en-IE" sz="1400">
              <a:latin typeface="Garamond" panose="02020404030301010803" pitchFamily="18" charset="0"/>
              <a:ea typeface="Times New Roman" panose="02020603050405020304" pitchFamily="18" charset="0"/>
            </a:endParaRPr>
          </a:p>
          <a:p>
            <a:pPr lvl="0">
              <a:buFont typeface="+mj-lt"/>
              <a:buAutoNum type="arabicPeriod"/>
            </a:pPr>
            <a:r>
              <a:rPr lang="en-IE" sz="1400">
                <a:latin typeface="Garamond" panose="02020404030301010803" pitchFamily="18" charset="0"/>
                <a:ea typeface="Calibri" panose="020F0502020204030204" pitchFamily="34" charset="0"/>
              </a:rPr>
              <a:t>What is the relationship between policy and economics performance?</a:t>
            </a:r>
            <a:endParaRPr lang="en-IE" sz="1400">
              <a:latin typeface="Garamond" panose="02020404030301010803" pitchFamily="18" charset="0"/>
              <a:ea typeface="Times New Roman" panose="02020603050405020304" pitchFamily="18" charset="0"/>
            </a:endParaRPr>
          </a:p>
          <a:p>
            <a:pPr lvl="0">
              <a:buFont typeface="+mj-lt"/>
              <a:buAutoNum type="arabicPeriod"/>
            </a:pPr>
            <a:r>
              <a:rPr lang="en-IE" sz="1400">
                <a:latin typeface="Garamond" panose="02020404030301010803" pitchFamily="18" charset="0"/>
                <a:ea typeface="Calibri" panose="020F0502020204030204" pitchFamily="34" charset="0"/>
              </a:rPr>
              <a:t>How is the economy influenced by international economics?</a:t>
            </a:r>
            <a:endParaRPr lang="en-IE" sz="1400">
              <a:latin typeface="Garamond" panose="02020404030301010803" pitchFamily="18" charset="0"/>
              <a:ea typeface="Times New Roman" panose="02020603050405020304" pitchFamily="18" charset="0"/>
            </a:endParaRPr>
          </a:p>
          <a:p>
            <a:r>
              <a:rPr lang="en-IE" sz="1400">
                <a:latin typeface="Garamond" panose="02020404030301010803" pitchFamily="18" charset="0"/>
                <a:ea typeface="Calibri" panose="020F0502020204030204" pitchFamily="34" charset="0"/>
              </a:rPr>
              <a:t>Each strand is then broken down into a maximum of five sub-topics (see New LC Specification)</a:t>
            </a:r>
            <a:endParaRPr lang="en-IE" sz="1400">
              <a:latin typeface="Garamond" panose="02020404030301010803" pitchFamily="18" charset="0"/>
              <a:ea typeface="Times New Roman" panose="02020603050405020304" pitchFamily="18" charset="0"/>
            </a:endParaRPr>
          </a:p>
          <a:p>
            <a:pPr lvl="0">
              <a:lnSpc>
                <a:spcPct val="107000"/>
              </a:lnSpc>
              <a:spcAft>
                <a:spcPts val="800"/>
              </a:spcAft>
              <a:buClr>
                <a:srgbClr val="92278F"/>
              </a:buClr>
            </a:pPr>
            <a:r>
              <a:rPr lang="en-IE" sz="1700" u="sng">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Exam Structure</a:t>
            </a:r>
            <a:endParaRPr lang="en-IE" sz="170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lvl="0">
              <a:buClr>
                <a:srgbClr val="92278F"/>
              </a:buClr>
            </a:pPr>
            <a:r>
              <a:rPr lang="en-IE" sz="1400">
                <a:solidFill>
                  <a:prstClr val="black">
                    <a:lumMod val="75000"/>
                    <a:lumOff val="25000"/>
                  </a:prstClr>
                </a:solidFill>
                <a:latin typeface="Garamond" panose="02020404030301010803" pitchFamily="18" charset="0"/>
                <a:ea typeface="Calibri" panose="020F0502020204030204" pitchFamily="34" charset="0"/>
              </a:rPr>
              <a:t>There are two assessment components at each level: </a:t>
            </a:r>
            <a:br>
              <a:rPr lang="en-IE" sz="1400">
                <a:solidFill>
                  <a:prstClr val="black">
                    <a:lumMod val="75000"/>
                    <a:lumOff val="25000"/>
                  </a:prstClr>
                </a:solidFill>
                <a:latin typeface="Garamond" panose="02020404030301010803" pitchFamily="18" charset="0"/>
                <a:ea typeface="Calibri" panose="020F0502020204030204" pitchFamily="34" charset="0"/>
              </a:rPr>
            </a:br>
            <a:br>
              <a:rPr lang="en-IE" sz="1400">
                <a:solidFill>
                  <a:prstClr val="black">
                    <a:lumMod val="75000"/>
                    <a:lumOff val="25000"/>
                  </a:prstClr>
                </a:solidFill>
                <a:latin typeface="Garamond" panose="02020404030301010803" pitchFamily="18" charset="0"/>
                <a:ea typeface="Calibri" panose="020F0502020204030204" pitchFamily="34" charset="0"/>
              </a:rPr>
            </a:br>
            <a:r>
              <a:rPr lang="en-IE" sz="1400">
                <a:solidFill>
                  <a:prstClr val="black">
                    <a:lumMod val="75000"/>
                    <a:lumOff val="25000"/>
                  </a:prstClr>
                </a:solidFill>
                <a:latin typeface="Garamond" panose="02020404030301010803" pitchFamily="18" charset="0"/>
                <a:ea typeface="Calibri" panose="020F0502020204030204" pitchFamily="34" charset="0"/>
              </a:rPr>
              <a:t>written examination (80%) </a:t>
            </a:r>
            <a:br>
              <a:rPr lang="en-IE" sz="1400">
                <a:solidFill>
                  <a:prstClr val="black">
                    <a:lumMod val="75000"/>
                    <a:lumOff val="25000"/>
                  </a:prstClr>
                </a:solidFill>
                <a:latin typeface="Garamond" panose="02020404030301010803" pitchFamily="18" charset="0"/>
                <a:ea typeface="Calibri" panose="020F0502020204030204" pitchFamily="34" charset="0"/>
              </a:rPr>
            </a:br>
            <a:r>
              <a:rPr lang="en-IE" sz="1400">
                <a:solidFill>
                  <a:prstClr val="black">
                    <a:lumMod val="75000"/>
                    <a:lumOff val="25000"/>
                  </a:prstClr>
                </a:solidFill>
                <a:latin typeface="Garamond" panose="02020404030301010803" pitchFamily="18" charset="0"/>
                <a:ea typeface="Calibri" panose="020F0502020204030204" pitchFamily="34" charset="0"/>
              </a:rPr>
              <a:t>research study (20%) – Newly introduced</a:t>
            </a:r>
            <a:endParaRPr lang="en-IE" sz="1400">
              <a:solidFill>
                <a:prstClr val="black">
                  <a:lumMod val="75000"/>
                  <a:lumOff val="25000"/>
                </a:prstClr>
              </a:solidFill>
              <a:latin typeface="Garamond" panose="02020404030301010803" pitchFamily="18" charset="0"/>
              <a:ea typeface="Times New Roman" panose="02020603050405020304" pitchFamily="18" charset="0"/>
            </a:endParaRPr>
          </a:p>
          <a:p>
            <a:endParaRPr lang="en-IE"/>
          </a:p>
        </p:txBody>
      </p:sp>
    </p:spTree>
    <p:extLst>
      <p:ext uri="{BB962C8B-B14F-4D97-AF65-F5344CB8AC3E}">
        <p14:creationId xmlns:p14="http://schemas.microsoft.com/office/powerpoint/2010/main" val="171429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A8CB-E27E-4824-115C-B29FA5E7D6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EBBD7-4B0C-B6C6-F403-731BDFA0A75D}"/>
              </a:ext>
            </a:extLst>
          </p:cNvPr>
          <p:cNvSpPr>
            <a:spLocks noGrp="1"/>
          </p:cNvSpPr>
          <p:nvPr>
            <p:ph idx="1"/>
          </p:nvPr>
        </p:nvSpPr>
        <p:spPr>
          <a:xfrm>
            <a:off x="677334" y="746975"/>
            <a:ext cx="8596668" cy="5294387"/>
          </a:xfrm>
        </p:spPr>
        <p:txBody>
          <a:bodyPr vert="horz" lIns="91440" tIns="45720" rIns="91440" bIns="45720" rtlCol="0" anchor="t">
            <a:normAutofit/>
          </a:bodyPr>
          <a:lstStyle/>
          <a:p>
            <a:pPr>
              <a:lnSpc>
                <a:spcPct val="107000"/>
              </a:lnSpc>
              <a:spcAft>
                <a:spcPts val="800"/>
              </a:spcAft>
            </a:pPr>
            <a:r>
              <a:rPr lang="en-IE" sz="2200">
                <a:solidFill>
                  <a:srgbClr val="56204E"/>
                </a:solidFill>
                <a:latin typeface="Copperplate Gothic Light"/>
                <a:ea typeface="Calibri" panose="020F0502020204030204" pitchFamily="34" charset="0"/>
                <a:cs typeface="Times New Roman"/>
              </a:rPr>
              <a:t>Basic Requirements</a:t>
            </a:r>
            <a:endParaRPr lang="en-IE" sz="2200">
              <a:latin typeface="Copperplate Gothic Light"/>
              <a:ea typeface="Calibri" panose="020F0502020204030204" pitchFamily="34" charset="0"/>
              <a:cs typeface="Times New Roman"/>
            </a:endParaRPr>
          </a:p>
          <a:p>
            <a:pPr lvl="0">
              <a:lnSpc>
                <a:spcPct val="107000"/>
              </a:lnSpc>
              <a:buFont typeface="Symbol" panose="05050102010706020507" pitchFamily="18" charset="2"/>
              <a:buChar char=""/>
            </a:pPr>
            <a:r>
              <a:rPr lang="en-IE" sz="2000">
                <a:latin typeface="Garamond"/>
                <a:ea typeface="Calibri" panose="020F0502020204030204" pitchFamily="34" charset="0"/>
                <a:cs typeface="Times New Roman"/>
              </a:rPr>
              <a:t>A strong knowledge of and interest in ICT skills</a:t>
            </a:r>
            <a:endParaRPr lang="en-IE" sz="2000">
              <a:latin typeface="Calibri"/>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GB" sz="2000">
                <a:latin typeface="Garamond"/>
                <a:ea typeface="Calibri" panose="020F0502020204030204" pitchFamily="34" charset="0"/>
                <a:cs typeface="Times New Roman"/>
              </a:rPr>
              <a:t>Students who enjoy creating applications with computers</a:t>
            </a:r>
          </a:p>
          <a:p>
            <a:pPr>
              <a:lnSpc>
                <a:spcPct val="107000"/>
              </a:lnSpc>
              <a:buFont typeface="Symbol" panose="05050102010706020507" pitchFamily="18" charset="2"/>
              <a:buChar char=""/>
            </a:pPr>
            <a:r>
              <a:rPr lang="en-GB" sz="2000">
                <a:latin typeface="Garamond"/>
                <a:ea typeface="Calibri" panose="020F0502020204030204" pitchFamily="34" charset="0"/>
                <a:cs typeface="Times New Roman"/>
              </a:rPr>
              <a:t>Students who think logically and have an aptitude for maths &amp; science</a:t>
            </a:r>
          </a:p>
          <a:p>
            <a:pPr lvl="0">
              <a:lnSpc>
                <a:spcPct val="107000"/>
              </a:lnSpc>
              <a:buFont typeface="Symbol" panose="05050102010706020507" pitchFamily="18" charset="2"/>
              <a:buChar char=""/>
            </a:pPr>
            <a:r>
              <a:rPr lang="en-GB" sz="2000">
                <a:latin typeface="Garamond"/>
                <a:ea typeface="Calibri" panose="020F0502020204030204" pitchFamily="34" charset="0"/>
                <a:cs typeface="Times New Roman"/>
              </a:rPr>
              <a:t>Students who enjoy puzzling out and solving problems</a:t>
            </a:r>
          </a:p>
          <a:p>
            <a:pPr lvl="0">
              <a:lnSpc>
                <a:spcPct val="107000"/>
              </a:lnSpc>
              <a:buFont typeface="Symbol" panose="05050102010706020507" pitchFamily="18" charset="2"/>
              <a:buChar char=""/>
            </a:pPr>
            <a:r>
              <a:rPr lang="en-IE" sz="2000">
                <a:latin typeface="Garamond"/>
                <a:ea typeface="Calibri" panose="020F0502020204030204" pitchFamily="34" charset="0"/>
                <a:cs typeface="Times New Roman"/>
              </a:rPr>
              <a:t>Students must be hard-working, disciplined, motivated, well organised and persistent</a:t>
            </a:r>
          </a:p>
          <a:p>
            <a:pPr lvl="0">
              <a:lnSpc>
                <a:spcPct val="107000"/>
              </a:lnSpc>
              <a:buFont typeface="Symbol" panose="05050102010706020507" pitchFamily="18" charset="2"/>
              <a:buChar char=""/>
            </a:pPr>
            <a:r>
              <a:rPr lang="en-IE" sz="2000">
                <a:latin typeface="Garamond"/>
                <a:ea typeface="Calibri" panose="020F0502020204030204" pitchFamily="34" charset="0"/>
                <a:cs typeface="Times New Roman"/>
              </a:rPr>
              <a:t>Previous knowledge of computer programming would be of benefit, but is not a requirement</a:t>
            </a:r>
          </a:p>
          <a:p>
            <a:pPr>
              <a:lnSpc>
                <a:spcPct val="107000"/>
              </a:lnSpc>
              <a:buFont typeface="Symbol" panose="05050102010706020507" pitchFamily="18" charset="2"/>
              <a:buChar char=""/>
            </a:pPr>
            <a:r>
              <a:rPr lang="en-IE" sz="2000">
                <a:latin typeface="Garamond"/>
                <a:ea typeface="Calibri" panose="020F0502020204030204" pitchFamily="34" charset="0"/>
                <a:cs typeface="Times New Roman"/>
              </a:rPr>
              <a:t>Access to a laptop/computer at home would be very helpful but is not a requirement</a:t>
            </a:r>
          </a:p>
        </p:txBody>
      </p:sp>
    </p:spTree>
    <p:extLst>
      <p:ext uri="{BB962C8B-B14F-4D97-AF65-F5344CB8AC3E}">
        <p14:creationId xmlns:p14="http://schemas.microsoft.com/office/powerpoint/2010/main" val="2690356203"/>
      </p:ext>
    </p:extLst>
  </p:cSld>
  <p:clrMapOvr>
    <a:masterClrMapping/>
  </p:clrMapOvr>
  <mc:AlternateContent xmlns:mc="http://schemas.openxmlformats.org/markup-compatibility/2006">
    <mc:Choice xmlns:p14="http://schemas.microsoft.com/office/powerpoint/2010/main" Requires="p14">
      <p:transition spd="slow" p14:dur="2000" advTm="144378"/>
    </mc:Choice>
    <mc:Fallback>
      <p:transition spd="slow" advTm="144378"/>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0023B77-4D37-4096-81F3-50B2A8E7C43B}"/>
              </a:ext>
            </a:extLst>
          </p:cNvPr>
          <p:cNvSpPr>
            <a:spLocks noGrp="1"/>
          </p:cNvSpPr>
          <p:nvPr>
            <p:ph idx="1"/>
          </p:nvPr>
        </p:nvSpPr>
        <p:spPr>
          <a:xfrm>
            <a:off x="677334" y="499730"/>
            <a:ext cx="8596668" cy="5698847"/>
          </a:xfrm>
        </p:spPr>
        <p:txBody>
          <a:bodyPr>
            <a:normAutofit lnSpcReduction="10000"/>
          </a:bodyPr>
          <a:lstStyle/>
          <a:p>
            <a:pPr>
              <a:lnSpc>
                <a:spcPct val="107000"/>
              </a:lnSpc>
              <a:spcAft>
                <a:spcPts val="800"/>
              </a:spcAft>
            </a:pPr>
            <a:r>
              <a:rPr lang="en-IE" sz="1700" u="sng">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Basic Requirements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marR="539750"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Junior Certificate Business Studies is not a requirement, but this would be a help</a:t>
            </a:r>
          </a:p>
          <a:p>
            <a:pPr marR="539750"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Course content is factual and requires a lot of learning, Does contains mathematical elements – Charts, projecting economic performance, graphing supply and demand curves etc.</a:t>
            </a:r>
          </a:p>
          <a:p>
            <a:pPr marR="539750" lvl="0">
              <a:lnSpc>
                <a:spcPct val="107000"/>
              </a:lnSpc>
              <a:spcAft>
                <a:spcPts val="800"/>
              </a:spcAft>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Ideally students would have an interest in business and current affairs and would have an up to date knowledge of the economic environment</a:t>
            </a:r>
          </a:p>
          <a:p>
            <a:pPr>
              <a:lnSpc>
                <a:spcPct val="107000"/>
              </a:lnSpc>
              <a:spcAft>
                <a:spcPts val="800"/>
              </a:spcAft>
            </a:pPr>
            <a:r>
              <a:rPr lang="en-IE" sz="1700" u="sng">
                <a:solidFill>
                  <a:srgbClr val="56204E"/>
                </a:solidFill>
                <a:latin typeface="Copperplate Gothic Light" panose="020E0507020206020404" pitchFamily="34" charset="0"/>
                <a:ea typeface="Calibri" panose="020F0502020204030204" pitchFamily="34" charset="0"/>
                <a:cs typeface="Times New Roman" panose="02020603050405020304" pitchFamily="18" charset="0"/>
              </a:rPr>
              <a:t>Career prospects</a:t>
            </a:r>
            <a:endParaRPr lang="en-IE" sz="17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1400">
                <a:latin typeface="Garamond" panose="02020404030301010803" pitchFamily="18" charset="0"/>
                <a:ea typeface="Calibri" panose="020F0502020204030204" pitchFamily="34" charset="0"/>
                <a:cs typeface="Times New Roman" panose="02020603050405020304" pitchFamily="18" charset="0"/>
              </a:rPr>
              <a:t>The Leaving Cert economics programme can be an advantage for students considering third level courses with an economics element to course content. It can be useful for careers in:</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Banking</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Insurance</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Finance </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Marketing</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Politics</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Journalism</a:t>
            </a:r>
          </a:p>
          <a:p>
            <a:pPr lvl="0">
              <a:lnSpc>
                <a:spcPct val="107000"/>
              </a:lnSpc>
              <a:buFont typeface="Symbol" panose="05050102010706020507" pitchFamily="18" charset="2"/>
              <a:buChar char=""/>
            </a:pPr>
            <a:r>
              <a:rPr lang="en-IE" sz="1400">
                <a:latin typeface="Garamond" panose="02020404030301010803" pitchFamily="18" charset="0"/>
                <a:ea typeface="Calibri" panose="020F0502020204030204" pitchFamily="34" charset="0"/>
                <a:cs typeface="Times New Roman" panose="02020603050405020304" pitchFamily="18" charset="0"/>
              </a:rPr>
              <a:t>Current Affairs</a:t>
            </a:r>
          </a:p>
          <a:p>
            <a:r>
              <a:rPr lang="en-IE" sz="1400">
                <a:latin typeface="Garamond" panose="02020404030301010803" pitchFamily="18" charset="0"/>
                <a:ea typeface="Calibri" panose="020F0502020204030204" pitchFamily="34" charset="0"/>
                <a:cs typeface="Times New Roman" panose="02020603050405020304" pitchFamily="18" charset="0"/>
              </a:rPr>
              <a:t>All aspects of Business</a:t>
            </a:r>
            <a:endParaRPr lang="en-IE" sz="1400">
              <a:latin typeface="Garamond" panose="02020404030301010803" pitchFamily="18" charset="0"/>
            </a:endParaRPr>
          </a:p>
        </p:txBody>
      </p:sp>
    </p:spTree>
    <p:extLst>
      <p:ext uri="{BB962C8B-B14F-4D97-AF65-F5344CB8AC3E}">
        <p14:creationId xmlns:p14="http://schemas.microsoft.com/office/powerpoint/2010/main" val="540200248"/>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8B1BC03C5E1543870084B0D03DB585" ma:contentTypeVersion="18" ma:contentTypeDescription="Create a new document." ma:contentTypeScope="" ma:versionID="ec3cc67557a037c75b5923bc78f98934">
  <xsd:schema xmlns:xsd="http://www.w3.org/2001/XMLSchema" xmlns:xs="http://www.w3.org/2001/XMLSchema" xmlns:p="http://schemas.microsoft.com/office/2006/metadata/properties" xmlns:ns2="5adcd876-3d45-4096-917a-bf67a8519f28" xmlns:ns3="296c16b9-292b-4ded-9b1d-29c0bfd8cfff" targetNamespace="http://schemas.microsoft.com/office/2006/metadata/properties" ma:root="true" ma:fieldsID="4de6c7d4cba56bcdd615082d108ac294" ns2:_="" ns3:_="">
    <xsd:import namespace="5adcd876-3d45-4096-917a-bf67a8519f28"/>
    <xsd:import namespace="296c16b9-292b-4ded-9b1d-29c0bfd8cf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cd876-3d45-4096-917a-bf67a8519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c0f9fd-44ff-4d59-ad44-805ac555c4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6c16b9-292b-4ded-9b1d-29c0bfd8cff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3bdd82-b985-463f-8670-8946c90224e0}" ma:internalName="TaxCatchAll" ma:showField="CatchAllData" ma:web="296c16b9-292b-4ded-9b1d-29c0bfd8c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6c16b9-292b-4ded-9b1d-29c0bfd8cfff" xsi:nil="true"/>
    <lcf76f155ced4ddcb4097134ff3c332f xmlns="5adcd876-3d45-4096-917a-bf67a8519f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86FC8-EEBD-4FCB-98DA-386EC84FFEF2}">
  <ds:schemaRefs>
    <ds:schemaRef ds:uri="296c16b9-292b-4ded-9b1d-29c0bfd8cfff"/>
    <ds:schemaRef ds:uri="5adcd876-3d45-4096-917a-bf67a8519f28"/>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B972A8-C79A-4E16-BB1F-F903FD4C9F99}">
  <ds:schemaRefs>
    <ds:schemaRef ds:uri="296c16b9-292b-4ded-9b1d-29c0bfd8cfff"/>
    <ds:schemaRef ds:uri="5adcd876-3d45-4096-917a-bf67a8519f28"/>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DB1578F7-0A6B-4A77-93C5-0596BA17C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90</Slides>
  <Notes>0</Notes>
  <HiddenSlides>0</HiddenSlides>
  <ScaleCrop>false</ScaleCrop>
  <HeadingPairs>
    <vt:vector size="4" baseType="variant">
      <vt:variant>
        <vt:lpstr>Theme</vt:lpstr>
      </vt:variant>
      <vt:variant>
        <vt:i4>7</vt:i4>
      </vt:variant>
      <vt:variant>
        <vt:lpstr>Slide Titles</vt:lpstr>
      </vt:variant>
      <vt:variant>
        <vt:i4>90</vt:i4>
      </vt:variant>
    </vt:vector>
  </HeadingPairs>
  <TitlesOfParts>
    <vt:vector size="97" baseType="lpstr">
      <vt:lpstr>Facet</vt:lpstr>
      <vt:lpstr>Office Theme</vt:lpstr>
      <vt:lpstr>Gallery</vt:lpstr>
      <vt:lpstr>Office Theme</vt:lpstr>
      <vt:lpstr>SavonVTI</vt:lpstr>
      <vt:lpstr>Office Theme</vt:lpstr>
      <vt:lpstr>Ion Boardroom</vt:lpstr>
      <vt:lpstr>PowerPoint Presentation</vt:lpstr>
      <vt:lpstr>How do I choose the subjects that suit me?</vt:lpstr>
      <vt:lpstr>Consider the Practical Element</vt:lpstr>
      <vt:lpstr>Your Skills and Talents</vt:lpstr>
      <vt:lpstr>PowerPoint Presentation</vt:lpstr>
      <vt:lpstr>COMPUTER SCIENCE</vt:lpstr>
      <vt:lpstr>PowerPoint Presentation</vt:lpstr>
      <vt:lpstr>PowerPoint Presentation</vt:lpstr>
      <vt:lpstr>PowerPoint Presentation</vt:lpstr>
      <vt:lpstr>PowerPoint Presentation</vt:lpstr>
      <vt:lpstr>Accounting</vt:lpstr>
      <vt:lpstr>PowerPoint Presentation</vt:lpstr>
      <vt:lpstr>PowerPoint Presentation</vt:lpstr>
      <vt:lpstr>AGRICULTURAL SCIENCE</vt:lpstr>
      <vt:lpstr>PowerPoint Presentation</vt:lpstr>
      <vt:lpstr>APPLIED MATHS</vt:lpstr>
      <vt:lpstr>APPLIED MATHS</vt:lpstr>
      <vt:lpstr>BIOLOGY</vt:lpstr>
      <vt:lpstr>PowerPoint Presentation</vt:lpstr>
      <vt:lpstr>CHEMISTRY</vt:lpstr>
      <vt:lpstr>PowerPoint Presentation</vt:lpstr>
      <vt:lpstr>Construction Studies  </vt:lpstr>
      <vt:lpstr>Subject Overview</vt:lpstr>
      <vt:lpstr>Structure of Subject </vt:lpstr>
      <vt:lpstr>Assessment at Leaving Certificate </vt:lpstr>
      <vt:lpstr>Assessment at Leaving Certificate </vt:lpstr>
      <vt:lpstr>Sample of Student Work – Expectations </vt:lpstr>
      <vt:lpstr>Student Achievements</vt:lpstr>
      <vt:lpstr>Potential Careers </vt:lpstr>
      <vt:lpstr>Design Communication Graphics (D.C.G)</vt:lpstr>
      <vt:lpstr>Subject Overview</vt:lpstr>
      <vt:lpstr>Structure of Subject </vt:lpstr>
      <vt:lpstr>Assessment at Leaving Certificate </vt:lpstr>
      <vt:lpstr>Student Achievements</vt:lpstr>
      <vt:lpstr>Assessment at Leaving Certificate </vt:lpstr>
      <vt:lpstr>Assessment at Leaving Certificate </vt:lpstr>
      <vt:lpstr>Potential Careers </vt:lpstr>
      <vt:lpstr>Leaving Certificate Engineering </vt:lpstr>
      <vt:lpstr>About Engineering at Leaving Certificate:</vt:lpstr>
      <vt:lpstr>Why Study Engineering</vt:lpstr>
      <vt:lpstr>What kind of Student would Engineering suit:</vt:lpstr>
      <vt:lpstr>Possible Courses &amp; Career Paths/ Apprenticeships:</vt:lpstr>
      <vt:lpstr>Assessment: 2 Practical &amp; 1 Written element.</vt:lpstr>
      <vt:lpstr>GEOGRAPHY </vt:lpstr>
      <vt:lpstr>Physical</vt:lpstr>
      <vt:lpstr>Regional</vt:lpstr>
      <vt:lpstr>Skills and Investigation </vt:lpstr>
      <vt:lpstr>Field Study/ Investigation </vt:lpstr>
      <vt:lpstr>Elective Unit: Economic or Human</vt:lpstr>
      <vt:lpstr>Option Unit: Geo Ecology</vt:lpstr>
      <vt:lpstr>Biomes</vt:lpstr>
      <vt:lpstr>Exam</vt:lpstr>
      <vt:lpstr>Home Economics :Social &amp; Scientific  </vt:lpstr>
      <vt:lpstr>Things you should know!  </vt:lpstr>
      <vt:lpstr>Career prospects </vt:lpstr>
      <vt:lpstr>PowerPoint Presentation</vt:lpstr>
      <vt:lpstr>What kind of student  will Social &amp; Scientific Suit ? </vt:lpstr>
      <vt:lpstr>Choosing Social &amp; Scientific </vt:lpstr>
      <vt:lpstr>Subject Content-Written Exam</vt:lpstr>
      <vt:lpstr>Exam Structure </vt:lpstr>
      <vt:lpstr>Exam Structure Continued </vt:lpstr>
      <vt:lpstr>Leaving Certificate  Physical Education </vt:lpstr>
      <vt:lpstr>Course Content </vt:lpstr>
      <vt:lpstr>Subject Requirements </vt:lpstr>
      <vt:lpstr>ACTIVITY  AREAS </vt:lpstr>
      <vt:lpstr>STRAND 1 – TOWARDS OPTIMUM PERFORMANCE </vt:lpstr>
      <vt:lpstr>STRAND 2 – CONTEMPORARY ISSUES IN PHYSICAL ACTIVITY </vt:lpstr>
      <vt:lpstr>PowerPoint Presentation</vt:lpstr>
      <vt:lpstr>Career Opportunities </vt:lpstr>
      <vt:lpstr>Leaving  Certificate 2026 Music </vt:lpstr>
      <vt:lpstr>PowerPoint Presentation</vt:lpstr>
      <vt:lpstr>PowerPoint Presentation</vt:lpstr>
      <vt:lpstr> </vt:lpstr>
      <vt:lpstr>PowerPoint Presentation</vt:lpstr>
      <vt:lpstr>PHYSICS</vt:lpstr>
      <vt:lpstr>PowerPoint Presentation</vt:lpstr>
      <vt:lpstr>PowerPoint Presentation</vt:lpstr>
      <vt:lpstr>Politics and Society</vt:lpstr>
      <vt:lpstr>Politics and Society </vt:lpstr>
      <vt:lpstr>Politics and Society </vt:lpstr>
      <vt:lpstr>VISUAL ART</vt:lpstr>
      <vt:lpstr>PowerPoint Presentation</vt:lpstr>
      <vt:lpstr>PowerPoint Presentation</vt:lpstr>
      <vt:lpstr>history</vt:lpstr>
      <vt:lpstr>PowerPoint Presentation</vt:lpstr>
      <vt:lpstr>BUSINESS</vt:lpstr>
      <vt:lpstr>PowerPoint Presentation</vt:lpstr>
      <vt:lpstr>PowerPoint Presentation</vt:lpstr>
      <vt:lpstr>ECONOMICS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Dundon (Carrigtwohill C.C.)</dc:creator>
  <cp:revision>1</cp:revision>
  <cp:lastPrinted>2019-03-01T08:18:39Z</cp:lastPrinted>
  <dcterms:created xsi:type="dcterms:W3CDTF">2018-12-10T11:45:18Z</dcterms:created>
  <dcterms:modified xsi:type="dcterms:W3CDTF">2024-01-31T11:07:09Z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0x010100768B1BC03C5E1543870084B0D03DB585</vt:lpwstr>
  </property>
  <property fmtid="{D5CDD505-2E9C-101B-9397-08002B2CF9AE}" pid="3" name="MediaServiceImageTags">
    <vt:lpwstr/>
  </property>
</Properties>
</file>